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4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ónica Mejía" initials="MM" lastIdx="1" clrIdx="0">
    <p:extLst>
      <p:ext uri="{19B8F6BF-5375-455C-9EA6-DF929625EA0E}">
        <p15:presenceInfo xmlns:p15="http://schemas.microsoft.com/office/powerpoint/2012/main" userId="S-1-5-21-618201901-1576956134-1435325219-36822" providerId="AD"/>
      </p:ext>
    </p:extLst>
  </p:cmAuthor>
  <p:cmAuthor id="2" name="Presidencia" initials="PRE" lastIdx="2" clrIdx="1">
    <p:extLst>
      <p:ext uri="{19B8F6BF-5375-455C-9EA6-DF929625EA0E}">
        <p15:presenceInfo xmlns:p15="http://schemas.microsoft.com/office/powerpoint/2012/main" userId="Presiden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ngoae\Downloads\Inventario_Productos_Geograficos_2017-2024%20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5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30-4A9B-BE97-417AFE925E43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30-4A9B-BE97-417AFE925E43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30-4A9B-BE97-417AFE925E43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30-4A9B-BE97-417AFE925E43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30-4A9B-BE97-417AFE925E43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30-4A9B-BE97-417AFE925E43}"/>
              </c:ext>
            </c:extLst>
          </c:dPt>
          <c:dPt>
            <c:idx val="6"/>
            <c:bubble3D val="0"/>
            <c:spPr>
              <a:solidFill>
                <a:schemeClr val="dk1">
                  <a:tint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E30-4A9B-BE97-417AFE925E43}"/>
              </c:ext>
            </c:extLst>
          </c:dPt>
          <c:dPt>
            <c:idx val="7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E30-4A9B-BE97-417AFE925E43}"/>
              </c:ext>
            </c:extLst>
          </c:dPt>
          <c:dPt>
            <c:idx val="8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E30-4A9B-BE97-417AFE925E43}"/>
              </c:ext>
            </c:extLst>
          </c:dPt>
          <c:dPt>
            <c:idx val="9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E30-4A9B-BE97-417AFE925E43}"/>
              </c:ext>
            </c:extLst>
          </c:dPt>
          <c:dPt>
            <c:idx val="10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E30-4A9B-BE97-417AFE925E43}"/>
              </c:ext>
            </c:extLst>
          </c:dPt>
          <c:dPt>
            <c:idx val="11"/>
            <c:bubble3D val="0"/>
            <c:spPr>
              <a:solidFill>
                <a:schemeClr val="dk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E30-4A9B-BE97-417AFE925E43}"/>
              </c:ext>
            </c:extLst>
          </c:dPt>
          <c:dPt>
            <c:idx val="12"/>
            <c:bubble3D val="0"/>
            <c:spPr>
              <a:solidFill>
                <a:schemeClr val="dk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E30-4A9B-BE97-417AFE925E43}"/>
              </c:ext>
            </c:extLst>
          </c:dPt>
          <c:dPt>
            <c:idx val="13"/>
            <c:bubble3D val="0"/>
            <c:spPr>
              <a:solidFill>
                <a:schemeClr val="dk1">
                  <a:tint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E30-4A9B-BE97-417AFE925E43}"/>
              </c:ext>
            </c:extLst>
          </c:dPt>
          <c:dLbls>
            <c:dLbl>
              <c:idx val="1"/>
              <c:layout>
                <c:manualLayout>
                  <c:x val="0.10938236680810939"/>
                  <c:y val="4.7931426314950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0853371051391"/>
                      <c:h val="0.183516013885375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E30-4A9B-BE97-417AFE925E43}"/>
                </c:ext>
              </c:extLst>
            </c:dLbl>
            <c:dLbl>
              <c:idx val="2"/>
              <c:layout>
                <c:manualLayout>
                  <c:x val="2.8034614485070554E-3"/>
                  <c:y val="3.4173799422150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30-4A9B-BE97-417AFE925E4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30-4A9B-BE97-417AFE925E4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30-4A9B-BE97-417AFE925E4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30-4A9B-BE97-417AFE925E4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E30-4A9B-BE97-417AFE925E43}"/>
                </c:ext>
              </c:extLst>
            </c:dLbl>
            <c:dLbl>
              <c:idx val="7"/>
              <c:layout>
                <c:manualLayout>
                  <c:x val="-1.0592760063407916E-2"/>
                  <c:y val="-7.919666763256285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30-4A9B-BE97-417AFE925E43}"/>
                </c:ext>
              </c:extLst>
            </c:dLbl>
            <c:dLbl>
              <c:idx val="8"/>
              <c:layout>
                <c:manualLayout>
                  <c:x val="-9.4952982362353222E-3"/>
                  <c:y val="1.2795353877340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30-4A9B-BE97-417AFE925E4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30-4A9B-BE97-417AFE925E4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E30-4A9B-BE97-417AFE925E4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E30-4A9B-BE97-417AFE925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Hoja2!$F$7:$F$20</c:f>
              <c:strCache>
                <c:ptCount val="14"/>
                <c:pt idx="0">
                  <c:v>Atlas</c:v>
                </c:pt>
                <c:pt idx="1">
                  <c:v>Base de datos geográfica</c:v>
                </c:pt>
                <c:pt idx="2">
                  <c:v>Carta</c:v>
                </c:pt>
                <c:pt idx="3">
                  <c:v>Estudio Geográfico Aplicado</c:v>
                </c:pt>
                <c:pt idx="4">
                  <c:v>Estudio Geográfico Descriptivo</c:v>
                </c:pt>
                <c:pt idx="5">
                  <c:v>Fotografía aérea</c:v>
                </c:pt>
                <c:pt idx="6">
                  <c:v>Imagen satelital</c:v>
                </c:pt>
                <c:pt idx="7">
                  <c:v>Información Alfanumérica</c:v>
                </c:pt>
                <c:pt idx="8">
                  <c:v>Mapa</c:v>
                </c:pt>
                <c:pt idx="9">
                  <c:v>Modelo digital del terreno</c:v>
                </c:pt>
                <c:pt idx="10">
                  <c:v>Ortofoto</c:v>
                </c:pt>
                <c:pt idx="11">
                  <c:v>otro</c:v>
                </c:pt>
                <c:pt idx="12">
                  <c:v>Plano</c:v>
                </c:pt>
                <c:pt idx="13">
                  <c:v>Servicios IDE</c:v>
                </c:pt>
              </c:strCache>
            </c:strRef>
          </c:cat>
          <c:val>
            <c:numRef>
              <c:f>Hoja2!$G$7:$G$20</c:f>
              <c:numCache>
                <c:formatCode>General</c:formatCode>
                <c:ptCount val="14"/>
                <c:pt idx="0">
                  <c:v>63</c:v>
                </c:pt>
                <c:pt idx="1">
                  <c:v>2490</c:v>
                </c:pt>
                <c:pt idx="2">
                  <c:v>368</c:v>
                </c:pt>
                <c:pt idx="3">
                  <c:v>18</c:v>
                </c:pt>
                <c:pt idx="4">
                  <c:v>12</c:v>
                </c:pt>
                <c:pt idx="5">
                  <c:v>1</c:v>
                </c:pt>
                <c:pt idx="6">
                  <c:v>1</c:v>
                </c:pt>
                <c:pt idx="7">
                  <c:v>639</c:v>
                </c:pt>
                <c:pt idx="8">
                  <c:v>392</c:v>
                </c:pt>
                <c:pt idx="9">
                  <c:v>22</c:v>
                </c:pt>
                <c:pt idx="10">
                  <c:v>137</c:v>
                </c:pt>
                <c:pt idx="11">
                  <c:v>29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E30-4A9B-BE97-417AFE925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dk1">
                    <a:tint val="88500"/>
                    <a:lumMod val="110000"/>
                    <a:satMod val="105000"/>
                    <a:tint val="67000"/>
                  </a:schemeClr>
                </a:gs>
                <a:gs pos="50000">
                  <a:schemeClr val="dk1">
                    <a:tint val="88500"/>
                    <a:lumMod val="105000"/>
                    <a:satMod val="103000"/>
                    <a:tint val="73000"/>
                  </a:schemeClr>
                </a:gs>
                <a:gs pos="100000">
                  <a:schemeClr val="dk1">
                    <a:tint val="885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dk1">
                  <a:tint val="885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Hoja1!$A$14:$A$20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Hoja1!$B$14:$B$20</c:f>
              <c:numCache>
                <c:formatCode>General</c:formatCode>
                <c:ptCount val="7"/>
                <c:pt idx="0">
                  <c:v>153</c:v>
                </c:pt>
                <c:pt idx="1">
                  <c:v>165</c:v>
                </c:pt>
                <c:pt idx="2">
                  <c:v>312</c:v>
                </c:pt>
                <c:pt idx="3">
                  <c:v>254</c:v>
                </c:pt>
                <c:pt idx="4">
                  <c:v>286</c:v>
                </c:pt>
                <c:pt idx="5">
                  <c:v>831</c:v>
                </c:pt>
                <c:pt idx="6">
                  <c:v>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C-445B-BDDB-18268445F2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74773648"/>
        <c:axId val="674772568"/>
      </c:barChart>
      <c:catAx>
        <c:axId val="67477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74772568"/>
        <c:crosses val="autoZero"/>
        <c:auto val="1"/>
        <c:lblAlgn val="ctr"/>
        <c:lblOffset val="100"/>
        <c:noMultiLvlLbl val="0"/>
      </c:catAx>
      <c:valAx>
        <c:axId val="67477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7477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dk1">
                    <a:tint val="88500"/>
                    <a:lumMod val="110000"/>
                    <a:satMod val="105000"/>
                    <a:tint val="67000"/>
                  </a:schemeClr>
                </a:gs>
                <a:gs pos="50000">
                  <a:schemeClr val="dk1">
                    <a:tint val="88500"/>
                    <a:lumMod val="105000"/>
                    <a:satMod val="103000"/>
                    <a:tint val="73000"/>
                  </a:schemeClr>
                </a:gs>
                <a:gs pos="100000">
                  <a:schemeClr val="dk1">
                    <a:tint val="885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dk1">
                  <a:tint val="885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Hoja1!$A$13:$A$20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Hoja1!$B$13:$B$20</c:f>
              <c:numCache>
                <c:formatCode>General</c:formatCode>
                <c:ptCount val="8"/>
                <c:pt idx="0">
                  <c:v>1400</c:v>
                </c:pt>
                <c:pt idx="1">
                  <c:v>153</c:v>
                </c:pt>
                <c:pt idx="2">
                  <c:v>165</c:v>
                </c:pt>
                <c:pt idx="3">
                  <c:v>312</c:v>
                </c:pt>
                <c:pt idx="4">
                  <c:v>254</c:v>
                </c:pt>
                <c:pt idx="5">
                  <c:v>286</c:v>
                </c:pt>
                <c:pt idx="6">
                  <c:v>831</c:v>
                </c:pt>
                <c:pt idx="7">
                  <c:v>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4-4B46-8392-4B55CE38C9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74773648"/>
        <c:axId val="674772568"/>
      </c:barChart>
      <c:catAx>
        <c:axId val="67477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74772568"/>
        <c:crosses val="autoZero"/>
        <c:auto val="1"/>
        <c:lblAlgn val="ctr"/>
        <c:lblOffset val="100"/>
        <c:noMultiLvlLbl val="0"/>
      </c:catAx>
      <c:valAx>
        <c:axId val="67477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7477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image" Target="../media/image45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1F1B0-50DB-41EE-810B-5B53A75CC614}" type="doc">
      <dgm:prSet loTypeId="urn:microsoft.com/office/officeart/2005/8/layout/venn2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2275E68-B36D-4185-921F-17CB8AF0830B}">
      <dgm:prSet phldrT="[Texto]" custT="1"/>
      <dgm:spPr>
        <a:solidFill>
          <a:schemeClr val="accent4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br>
            <a:rPr lang="es-ES" sz="1800" b="1" dirty="0"/>
          </a:br>
          <a:r>
            <a:rPr lang="es-ES" sz="1800" b="1" dirty="0"/>
            <a:t>CONAGE</a:t>
          </a:r>
          <a:endParaRPr lang="es-EC" sz="1800" b="1" dirty="0"/>
        </a:p>
      </dgm:t>
    </dgm:pt>
    <dgm:pt modelId="{1F224FF6-3AE7-41BD-9877-F7CD5F7546CF}" type="parTrans" cxnId="{D52B1E76-641B-4C38-9FED-34508E241860}">
      <dgm:prSet/>
      <dgm:spPr/>
      <dgm:t>
        <a:bodyPr/>
        <a:lstStyle/>
        <a:p>
          <a:endParaRPr lang="es-EC" sz="1800"/>
        </a:p>
      </dgm:t>
    </dgm:pt>
    <dgm:pt modelId="{B27D0628-5C2C-430F-A445-DCEE81A3CC76}" type="sibTrans" cxnId="{D52B1E76-641B-4C38-9FED-34508E241860}">
      <dgm:prSet/>
      <dgm:spPr/>
      <dgm:t>
        <a:bodyPr/>
        <a:lstStyle/>
        <a:p>
          <a:endParaRPr lang="es-EC" sz="1800"/>
        </a:p>
      </dgm:t>
    </dgm:pt>
    <dgm:pt modelId="{B73C6F7F-3DE6-4838-953F-15AA3CE0D8EF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600" b="1" dirty="0">
              <a:solidFill>
                <a:schemeClr val="tx1">
                  <a:lumMod val="95000"/>
                  <a:lumOff val="5000"/>
                </a:schemeClr>
              </a:solidFill>
            </a:rPr>
            <a:t>COMITÉ TÉCNICO</a:t>
          </a:r>
          <a:endParaRPr lang="es-EC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49B758-B38E-46CC-B7C2-44AD96238AB7}" type="parTrans" cxnId="{08759FB9-3953-4F3E-A4DB-2A144C15F2B3}">
      <dgm:prSet/>
      <dgm:spPr/>
      <dgm:t>
        <a:bodyPr/>
        <a:lstStyle/>
        <a:p>
          <a:endParaRPr lang="es-EC" sz="1800"/>
        </a:p>
      </dgm:t>
    </dgm:pt>
    <dgm:pt modelId="{EDA63E53-6176-40B3-A393-C5547AAC2513}" type="sibTrans" cxnId="{08759FB9-3953-4F3E-A4DB-2A144C15F2B3}">
      <dgm:prSet/>
      <dgm:spPr/>
      <dgm:t>
        <a:bodyPr/>
        <a:lstStyle/>
        <a:p>
          <a:endParaRPr lang="es-EC" sz="1800"/>
        </a:p>
      </dgm:t>
    </dgm:pt>
    <dgm:pt modelId="{2F99E1C5-E4C3-4CA0-88E8-E54E1450A877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br>
            <a:rPr lang="es-ES" sz="1600" b="1" dirty="0"/>
          </a:br>
          <a:r>
            <a:rPr lang="es-ES" sz="1600" b="1" dirty="0"/>
            <a:t>COMITÉ DE COORDINACIÓN</a:t>
          </a:r>
          <a:endParaRPr lang="es-EC" sz="1600" b="1" dirty="0"/>
        </a:p>
      </dgm:t>
    </dgm:pt>
    <dgm:pt modelId="{1F8A69B8-7C2B-44E5-97D2-43925E4451BF}" type="parTrans" cxnId="{E1CE60B3-1800-48C6-96BF-6D9AE38B1D83}">
      <dgm:prSet/>
      <dgm:spPr/>
      <dgm:t>
        <a:bodyPr/>
        <a:lstStyle/>
        <a:p>
          <a:endParaRPr lang="es-EC" sz="1800"/>
        </a:p>
      </dgm:t>
    </dgm:pt>
    <dgm:pt modelId="{7F4D7FBC-DC3F-4B60-A30A-A745FC33CE74}" type="sibTrans" cxnId="{E1CE60B3-1800-48C6-96BF-6D9AE38B1D83}">
      <dgm:prSet/>
      <dgm:spPr/>
      <dgm:t>
        <a:bodyPr/>
        <a:lstStyle/>
        <a:p>
          <a:endParaRPr lang="es-EC" sz="1800"/>
        </a:p>
      </dgm:t>
    </dgm:pt>
    <dgm:pt modelId="{64161FCE-0B11-4019-BCE7-AFEADF571893}" type="pres">
      <dgm:prSet presAssocID="{5131F1B0-50DB-41EE-810B-5B53A75CC614}" presName="Name0" presStyleCnt="0">
        <dgm:presLayoutVars>
          <dgm:chMax val="7"/>
          <dgm:resizeHandles val="exact"/>
        </dgm:presLayoutVars>
      </dgm:prSet>
      <dgm:spPr/>
    </dgm:pt>
    <dgm:pt modelId="{D66E8F33-BFC5-4D32-8FC5-FBA5E686EFAE}" type="pres">
      <dgm:prSet presAssocID="{5131F1B0-50DB-41EE-810B-5B53A75CC614}" presName="comp1" presStyleCnt="0"/>
      <dgm:spPr/>
    </dgm:pt>
    <dgm:pt modelId="{8952538F-AEE1-4799-B167-B5FF5C0DD370}" type="pres">
      <dgm:prSet presAssocID="{5131F1B0-50DB-41EE-810B-5B53A75CC614}" presName="circle1" presStyleLbl="node1" presStyleIdx="0" presStyleCnt="3"/>
      <dgm:spPr/>
    </dgm:pt>
    <dgm:pt modelId="{16DC7C10-6CEB-4245-B6A9-70A4E0D02C92}" type="pres">
      <dgm:prSet presAssocID="{5131F1B0-50DB-41EE-810B-5B53A75CC614}" presName="c1text" presStyleLbl="node1" presStyleIdx="0" presStyleCnt="3">
        <dgm:presLayoutVars>
          <dgm:bulletEnabled val="1"/>
        </dgm:presLayoutVars>
      </dgm:prSet>
      <dgm:spPr/>
    </dgm:pt>
    <dgm:pt modelId="{260C5CD3-16D4-447E-8A9C-F959E22A7B69}" type="pres">
      <dgm:prSet presAssocID="{5131F1B0-50DB-41EE-810B-5B53A75CC614}" presName="comp2" presStyleCnt="0"/>
      <dgm:spPr/>
    </dgm:pt>
    <dgm:pt modelId="{22A4FACF-0BB5-4E5F-B94D-992D83CCD6F7}" type="pres">
      <dgm:prSet presAssocID="{5131F1B0-50DB-41EE-810B-5B53A75CC614}" presName="circle2" presStyleLbl="node1" presStyleIdx="1" presStyleCnt="3"/>
      <dgm:spPr/>
    </dgm:pt>
    <dgm:pt modelId="{F7E87444-E2D3-4F0D-84FD-F7DA70F1A849}" type="pres">
      <dgm:prSet presAssocID="{5131F1B0-50DB-41EE-810B-5B53A75CC614}" presName="c2text" presStyleLbl="node1" presStyleIdx="1" presStyleCnt="3">
        <dgm:presLayoutVars>
          <dgm:bulletEnabled val="1"/>
        </dgm:presLayoutVars>
      </dgm:prSet>
      <dgm:spPr/>
    </dgm:pt>
    <dgm:pt modelId="{D53EFFD2-8350-446A-9BCF-3C40BE40CBE8}" type="pres">
      <dgm:prSet presAssocID="{5131F1B0-50DB-41EE-810B-5B53A75CC614}" presName="comp3" presStyleCnt="0"/>
      <dgm:spPr/>
    </dgm:pt>
    <dgm:pt modelId="{E2400C9D-351B-44D6-BDDD-82BEF4340A00}" type="pres">
      <dgm:prSet presAssocID="{5131F1B0-50DB-41EE-810B-5B53A75CC614}" presName="circle3" presStyleLbl="node1" presStyleIdx="2" presStyleCnt="3"/>
      <dgm:spPr/>
    </dgm:pt>
    <dgm:pt modelId="{226987FD-768B-4D69-A194-7F94EDF0422C}" type="pres">
      <dgm:prSet presAssocID="{5131F1B0-50DB-41EE-810B-5B53A75CC614}" presName="c3text" presStyleLbl="node1" presStyleIdx="2" presStyleCnt="3">
        <dgm:presLayoutVars>
          <dgm:bulletEnabled val="1"/>
        </dgm:presLayoutVars>
      </dgm:prSet>
      <dgm:spPr/>
    </dgm:pt>
  </dgm:ptLst>
  <dgm:cxnLst>
    <dgm:cxn modelId="{37593E27-57DC-4D20-B9B3-31921AEE71BC}" type="presOf" srcId="{2F99E1C5-E4C3-4CA0-88E8-E54E1450A877}" destId="{22A4FACF-0BB5-4E5F-B94D-992D83CCD6F7}" srcOrd="0" destOrd="0" presId="urn:microsoft.com/office/officeart/2005/8/layout/venn2"/>
    <dgm:cxn modelId="{BC005B2D-6086-4BBF-994A-3D6FBEF671EE}" type="presOf" srcId="{32275E68-B36D-4185-921F-17CB8AF0830B}" destId="{16DC7C10-6CEB-4245-B6A9-70A4E0D02C92}" srcOrd="1" destOrd="0" presId="urn:microsoft.com/office/officeart/2005/8/layout/venn2"/>
    <dgm:cxn modelId="{C1DA4432-DA37-4BBC-B1B3-926150C39F85}" type="presOf" srcId="{32275E68-B36D-4185-921F-17CB8AF0830B}" destId="{8952538F-AEE1-4799-B167-B5FF5C0DD370}" srcOrd="0" destOrd="0" presId="urn:microsoft.com/office/officeart/2005/8/layout/venn2"/>
    <dgm:cxn modelId="{23980A6A-5996-435A-A073-4FCA8CD29AA8}" type="presOf" srcId="{2F99E1C5-E4C3-4CA0-88E8-E54E1450A877}" destId="{F7E87444-E2D3-4F0D-84FD-F7DA70F1A849}" srcOrd="1" destOrd="0" presId="urn:microsoft.com/office/officeart/2005/8/layout/venn2"/>
    <dgm:cxn modelId="{D52B1E76-641B-4C38-9FED-34508E241860}" srcId="{5131F1B0-50DB-41EE-810B-5B53A75CC614}" destId="{32275E68-B36D-4185-921F-17CB8AF0830B}" srcOrd="0" destOrd="0" parTransId="{1F224FF6-3AE7-41BD-9877-F7CD5F7546CF}" sibTransId="{B27D0628-5C2C-430F-A445-DCEE81A3CC76}"/>
    <dgm:cxn modelId="{6E628D8E-E18B-411E-AFFE-C3AD6DA37362}" type="presOf" srcId="{B73C6F7F-3DE6-4838-953F-15AA3CE0D8EF}" destId="{226987FD-768B-4D69-A194-7F94EDF0422C}" srcOrd="1" destOrd="0" presId="urn:microsoft.com/office/officeart/2005/8/layout/venn2"/>
    <dgm:cxn modelId="{E1CE60B3-1800-48C6-96BF-6D9AE38B1D83}" srcId="{5131F1B0-50DB-41EE-810B-5B53A75CC614}" destId="{2F99E1C5-E4C3-4CA0-88E8-E54E1450A877}" srcOrd="1" destOrd="0" parTransId="{1F8A69B8-7C2B-44E5-97D2-43925E4451BF}" sibTransId="{7F4D7FBC-DC3F-4B60-A30A-A745FC33CE74}"/>
    <dgm:cxn modelId="{08759FB9-3953-4F3E-A4DB-2A144C15F2B3}" srcId="{5131F1B0-50DB-41EE-810B-5B53A75CC614}" destId="{B73C6F7F-3DE6-4838-953F-15AA3CE0D8EF}" srcOrd="2" destOrd="0" parTransId="{2849B758-B38E-46CC-B7C2-44AD96238AB7}" sibTransId="{EDA63E53-6176-40B3-A393-C5547AAC2513}"/>
    <dgm:cxn modelId="{C8ED88C5-38F4-4509-9A15-BD0A54C34F05}" type="presOf" srcId="{B73C6F7F-3DE6-4838-953F-15AA3CE0D8EF}" destId="{E2400C9D-351B-44D6-BDDD-82BEF4340A00}" srcOrd="0" destOrd="0" presId="urn:microsoft.com/office/officeart/2005/8/layout/venn2"/>
    <dgm:cxn modelId="{84A0E1E9-58C8-406C-80AF-2036638590D1}" type="presOf" srcId="{5131F1B0-50DB-41EE-810B-5B53A75CC614}" destId="{64161FCE-0B11-4019-BCE7-AFEADF571893}" srcOrd="0" destOrd="0" presId="urn:microsoft.com/office/officeart/2005/8/layout/venn2"/>
    <dgm:cxn modelId="{AF30A920-660B-41C5-86D3-70D0450CDCD8}" type="presParOf" srcId="{64161FCE-0B11-4019-BCE7-AFEADF571893}" destId="{D66E8F33-BFC5-4D32-8FC5-FBA5E686EFAE}" srcOrd="0" destOrd="0" presId="urn:microsoft.com/office/officeart/2005/8/layout/venn2"/>
    <dgm:cxn modelId="{3266CA52-307E-40D4-8D72-C0B1B3CC2F14}" type="presParOf" srcId="{D66E8F33-BFC5-4D32-8FC5-FBA5E686EFAE}" destId="{8952538F-AEE1-4799-B167-B5FF5C0DD370}" srcOrd="0" destOrd="0" presId="urn:microsoft.com/office/officeart/2005/8/layout/venn2"/>
    <dgm:cxn modelId="{219CFE05-7002-4300-B82D-75C4145FE9A2}" type="presParOf" srcId="{D66E8F33-BFC5-4D32-8FC5-FBA5E686EFAE}" destId="{16DC7C10-6CEB-4245-B6A9-70A4E0D02C92}" srcOrd="1" destOrd="0" presId="urn:microsoft.com/office/officeart/2005/8/layout/venn2"/>
    <dgm:cxn modelId="{EB61BC13-0368-49B9-B37F-0610BAC139E9}" type="presParOf" srcId="{64161FCE-0B11-4019-BCE7-AFEADF571893}" destId="{260C5CD3-16D4-447E-8A9C-F959E22A7B69}" srcOrd="1" destOrd="0" presId="urn:microsoft.com/office/officeart/2005/8/layout/venn2"/>
    <dgm:cxn modelId="{74CCA65B-1E4C-4119-902E-494D5582D587}" type="presParOf" srcId="{260C5CD3-16D4-447E-8A9C-F959E22A7B69}" destId="{22A4FACF-0BB5-4E5F-B94D-992D83CCD6F7}" srcOrd="0" destOrd="0" presId="urn:microsoft.com/office/officeart/2005/8/layout/venn2"/>
    <dgm:cxn modelId="{CE2E6751-3702-4B7B-8221-CBA22A8837FD}" type="presParOf" srcId="{260C5CD3-16D4-447E-8A9C-F959E22A7B69}" destId="{F7E87444-E2D3-4F0D-84FD-F7DA70F1A849}" srcOrd="1" destOrd="0" presId="urn:microsoft.com/office/officeart/2005/8/layout/venn2"/>
    <dgm:cxn modelId="{C735C6A2-5B94-4CE4-B429-F86B129BF0BE}" type="presParOf" srcId="{64161FCE-0B11-4019-BCE7-AFEADF571893}" destId="{D53EFFD2-8350-446A-9BCF-3C40BE40CBE8}" srcOrd="2" destOrd="0" presId="urn:microsoft.com/office/officeart/2005/8/layout/venn2"/>
    <dgm:cxn modelId="{AF0FDD7F-71EF-4E72-994B-1782FD8009B9}" type="presParOf" srcId="{D53EFFD2-8350-446A-9BCF-3C40BE40CBE8}" destId="{E2400C9D-351B-44D6-BDDD-82BEF4340A00}" srcOrd="0" destOrd="0" presId="urn:microsoft.com/office/officeart/2005/8/layout/venn2"/>
    <dgm:cxn modelId="{19C11BF7-E00E-4628-B1DE-56E7B2E124A3}" type="presParOf" srcId="{D53EFFD2-8350-446A-9BCF-3C40BE40CBE8}" destId="{226987FD-768B-4D69-A194-7F94EDF0422C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CAFE53-AB63-4641-BE26-8F416A270B2B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3B405A93-9892-4117-A501-C1B5E3E5B08F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Fotografía aérea</a:t>
          </a:r>
        </a:p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274</a:t>
          </a:r>
        </a:p>
      </dgm:t>
    </dgm:pt>
    <dgm:pt modelId="{AF5D666B-9B4A-4381-9217-4A0EFFBFC79E}" type="parTrans" cxnId="{94124212-6281-4DB2-85BA-31BF9DF9EFA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B25A2-6CAA-4CAE-B353-EF6912D53BE5}" type="sibTrans" cxnId="{94124212-6281-4DB2-85BA-31BF9DF9EFA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38C76-B186-4E87-B2FE-2E5AC7300086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Imagen satelital   5324</a:t>
          </a:r>
        </a:p>
      </dgm:t>
    </dgm:pt>
    <dgm:pt modelId="{79372F33-E364-4AAA-95AB-D60845DDC434}" type="parTrans" cxnId="{2B25DA7D-1AD1-4E4F-B4CB-37D8BA3966F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2756D-34A4-4286-A50E-063A508B0603}" type="sibTrans" cxnId="{2B25DA7D-1AD1-4E4F-B4CB-37D8BA3966F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0E8E6-4C0A-4BA2-A1C6-C9BBCDF9135D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Mosaico                246</a:t>
          </a:r>
        </a:p>
      </dgm:t>
    </dgm:pt>
    <dgm:pt modelId="{BAD37EBA-8F01-4E31-ADF6-64072060F449}" type="parTrans" cxnId="{F24CC825-1AAE-43D7-94AA-9C2F7FC7E065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38D89B-3965-4114-B385-579F18F6C31A}" type="sibTrans" cxnId="{F24CC825-1AAE-43D7-94AA-9C2F7FC7E065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16CC2-1ABF-441A-9BD3-2C57F970C6A4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Ortofotografía          316</a:t>
          </a:r>
        </a:p>
      </dgm:t>
    </dgm:pt>
    <dgm:pt modelId="{F88317DF-CB81-4172-89DD-1CAD46906E13}" type="parTrans" cxnId="{F3F8B589-74B3-4943-A48F-147F402DF5B9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67CA0-6586-46AD-A963-9EBF3C9E7A8C}" type="sibTrans" cxnId="{F3F8B589-74B3-4943-A48F-147F402DF5B9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521B8-41F5-4D5E-B5B5-249BEA66BBF5}">
      <dgm:prSet phldrT="[Texto]" custT="1"/>
      <dgm:spPr/>
      <dgm:t>
        <a:bodyPr/>
        <a:lstStyle/>
        <a:p>
          <a:r>
            <a:rPr lang="es-EC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Ortoimágen</a:t>
          </a:r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35</a:t>
          </a:r>
        </a:p>
      </dgm:t>
    </dgm:pt>
    <dgm:pt modelId="{CA859330-2214-4561-964B-2DD4C33114CD}" type="parTrans" cxnId="{8F5E5701-C4C2-4F00-8A91-782F7E1DA13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1E4A2-E26D-466D-A5D2-82E55CF8BFD0}" type="sibTrans" cxnId="{8F5E5701-C4C2-4F00-8A91-782F7E1DA13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0DDB3-8BF6-4B03-BE2F-AC024BDCF941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Radar                         6</a:t>
          </a:r>
        </a:p>
      </dgm:t>
    </dgm:pt>
    <dgm:pt modelId="{27D79B6D-1F0C-46A5-9D67-7CEEF84D832F}" type="parTrans" cxnId="{8AF0FC22-D2CD-4C5A-9826-AC6184A34FA2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16CFA-4086-4857-A5F5-F46D0D0E838D}" type="sibTrans" cxnId="{8AF0FC22-D2CD-4C5A-9826-AC6184A34FA2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7DE2F-D447-4B38-AD55-976A3AA13B1B}">
      <dgm:prSet phldrT="[Texto]" custT="1"/>
      <dgm:spPr/>
      <dgm:t>
        <a:bodyPr/>
        <a:lstStyle/>
        <a:p>
          <a:r>
            <a:rPr lang="es-EC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Lidar</a:t>
          </a:r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1</a:t>
          </a:r>
        </a:p>
      </dgm:t>
    </dgm:pt>
    <dgm:pt modelId="{6995B4CF-3E37-4D4F-8BB5-71DD0650A075}" type="parTrans" cxnId="{0C4B35B0-D655-4A28-85AD-167F26A50C3E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AF003-CCDA-48C4-9055-507D9751E70D}" type="sibTrans" cxnId="{0C4B35B0-D655-4A28-85AD-167F26A50C3E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B0F69-D37D-4F9F-B6FB-B3CC313C42FB}" type="pres">
      <dgm:prSet presAssocID="{4BCAFE53-AB63-4641-BE26-8F416A270B2B}" presName="compositeShape" presStyleCnt="0">
        <dgm:presLayoutVars>
          <dgm:chMax val="7"/>
          <dgm:dir/>
          <dgm:resizeHandles val="exact"/>
        </dgm:presLayoutVars>
      </dgm:prSet>
      <dgm:spPr/>
    </dgm:pt>
    <dgm:pt modelId="{91E97942-9F4E-450B-96C0-17A9494C229F}" type="pres">
      <dgm:prSet presAssocID="{3B405A93-9892-4117-A501-C1B5E3E5B08F}" presName="circ1" presStyleLbl="vennNode1" presStyleIdx="0" presStyleCnt="7"/>
      <dgm:spPr/>
    </dgm:pt>
    <dgm:pt modelId="{8352997B-63C2-4996-B7AA-ED35E41966C5}" type="pres">
      <dgm:prSet presAssocID="{3B405A93-9892-4117-A501-C1B5E3E5B0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6980811-851C-4B06-BD14-4014726C6D8C}" type="pres">
      <dgm:prSet presAssocID="{2E738C76-B186-4E87-B2FE-2E5AC7300086}" presName="circ2" presStyleLbl="vennNode1" presStyleIdx="1" presStyleCnt="7"/>
      <dgm:spPr/>
    </dgm:pt>
    <dgm:pt modelId="{46B1683F-C780-43A0-8A2F-204E2AA41582}" type="pres">
      <dgm:prSet presAssocID="{2E738C76-B186-4E87-B2FE-2E5AC73000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06D416-A830-413F-AC29-67563E9FB805}" type="pres">
      <dgm:prSet presAssocID="{DE70E8E6-4C0A-4BA2-A1C6-C9BBCDF9135D}" presName="circ3" presStyleLbl="vennNode1" presStyleIdx="2" presStyleCnt="7"/>
      <dgm:spPr/>
    </dgm:pt>
    <dgm:pt modelId="{7CB8D4DE-D22D-4B76-82BA-C21BCAF9E205}" type="pres">
      <dgm:prSet presAssocID="{DE70E8E6-4C0A-4BA2-A1C6-C9BBCDF9135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12ECF97-5F5E-4DB9-80DA-BAEC7083AB1C}" type="pres">
      <dgm:prSet presAssocID="{F6F16CC2-1ABF-441A-9BD3-2C57F970C6A4}" presName="circ4" presStyleLbl="vennNode1" presStyleIdx="3" presStyleCnt="7"/>
      <dgm:spPr/>
    </dgm:pt>
    <dgm:pt modelId="{4A227E0C-238D-4935-BA5F-41977E7591E7}" type="pres">
      <dgm:prSet presAssocID="{F6F16CC2-1ABF-441A-9BD3-2C57F970C6A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9FBC6A-703E-425A-A6E9-F15100571369}" type="pres">
      <dgm:prSet presAssocID="{E49521B8-41F5-4D5E-B5B5-249BEA66BBF5}" presName="circ5" presStyleLbl="vennNode1" presStyleIdx="4" presStyleCnt="7"/>
      <dgm:spPr/>
    </dgm:pt>
    <dgm:pt modelId="{F6448A7C-1394-4887-8844-6CB041928B43}" type="pres">
      <dgm:prSet presAssocID="{E49521B8-41F5-4D5E-B5B5-249BEA66BBF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211738-5F3D-41C2-AA46-102F75540361}" type="pres">
      <dgm:prSet presAssocID="{82F0DDB3-8BF6-4B03-BE2F-AC024BDCF941}" presName="circ6" presStyleLbl="vennNode1" presStyleIdx="5" presStyleCnt="7"/>
      <dgm:spPr/>
    </dgm:pt>
    <dgm:pt modelId="{6D4D16A5-B2E6-4581-B609-04FF36C4B357}" type="pres">
      <dgm:prSet presAssocID="{82F0DDB3-8BF6-4B03-BE2F-AC024BDCF94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990F18-0BEF-411F-A541-B9B3C4571F4F}" type="pres">
      <dgm:prSet presAssocID="{9347DE2F-D447-4B38-AD55-976A3AA13B1B}" presName="circ7" presStyleLbl="vennNode1" presStyleIdx="6" presStyleCnt="7"/>
      <dgm:spPr/>
    </dgm:pt>
    <dgm:pt modelId="{EDB4B14D-08FC-4FD0-A821-D5F4C93D1819}" type="pres">
      <dgm:prSet presAssocID="{9347DE2F-D447-4B38-AD55-976A3AA13B1B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F5E5701-C4C2-4F00-8A91-782F7E1DA130}" srcId="{4BCAFE53-AB63-4641-BE26-8F416A270B2B}" destId="{E49521B8-41F5-4D5E-B5B5-249BEA66BBF5}" srcOrd="4" destOrd="0" parTransId="{CA859330-2214-4561-964B-2DD4C33114CD}" sibTransId="{E381E4A2-E26D-466D-A5D2-82E55CF8BFD0}"/>
    <dgm:cxn modelId="{94124212-6281-4DB2-85BA-31BF9DF9EFA1}" srcId="{4BCAFE53-AB63-4641-BE26-8F416A270B2B}" destId="{3B405A93-9892-4117-A501-C1B5E3E5B08F}" srcOrd="0" destOrd="0" parTransId="{AF5D666B-9B4A-4381-9217-4A0EFFBFC79E}" sibTransId="{030B25A2-6CAA-4CAE-B353-EF6912D53BE5}"/>
    <dgm:cxn modelId="{8AF0FC22-D2CD-4C5A-9826-AC6184A34FA2}" srcId="{4BCAFE53-AB63-4641-BE26-8F416A270B2B}" destId="{82F0DDB3-8BF6-4B03-BE2F-AC024BDCF941}" srcOrd="5" destOrd="0" parTransId="{27D79B6D-1F0C-46A5-9D67-7CEEF84D832F}" sibTransId="{CBA16CFA-4086-4857-A5F5-F46D0D0E838D}"/>
    <dgm:cxn modelId="{F24CC825-1AAE-43D7-94AA-9C2F7FC7E065}" srcId="{4BCAFE53-AB63-4641-BE26-8F416A270B2B}" destId="{DE70E8E6-4C0A-4BA2-A1C6-C9BBCDF9135D}" srcOrd="2" destOrd="0" parTransId="{BAD37EBA-8F01-4E31-ADF6-64072060F449}" sibTransId="{DD38D89B-3965-4114-B385-579F18F6C31A}"/>
    <dgm:cxn modelId="{E2B2AB2A-2E7E-407A-98D2-261C094A8C25}" type="presOf" srcId="{E49521B8-41F5-4D5E-B5B5-249BEA66BBF5}" destId="{F6448A7C-1394-4887-8844-6CB041928B43}" srcOrd="0" destOrd="0" presId="urn:microsoft.com/office/officeart/2005/8/layout/venn1"/>
    <dgm:cxn modelId="{80D60851-7381-492F-9087-CBFDDA2432F5}" type="presOf" srcId="{82F0DDB3-8BF6-4B03-BE2F-AC024BDCF941}" destId="{6D4D16A5-B2E6-4581-B609-04FF36C4B357}" srcOrd="0" destOrd="0" presId="urn:microsoft.com/office/officeart/2005/8/layout/venn1"/>
    <dgm:cxn modelId="{2D11F853-531D-491C-91FD-A83B99157983}" type="presOf" srcId="{2E738C76-B186-4E87-B2FE-2E5AC7300086}" destId="{46B1683F-C780-43A0-8A2F-204E2AA41582}" srcOrd="0" destOrd="0" presId="urn:microsoft.com/office/officeart/2005/8/layout/venn1"/>
    <dgm:cxn modelId="{81580D57-07EF-4231-BBC8-2DB79E77DAD2}" type="presOf" srcId="{F6F16CC2-1ABF-441A-9BD3-2C57F970C6A4}" destId="{4A227E0C-238D-4935-BA5F-41977E7591E7}" srcOrd="0" destOrd="0" presId="urn:microsoft.com/office/officeart/2005/8/layout/venn1"/>
    <dgm:cxn modelId="{C2079359-2768-4937-AA0E-78AE1DD9CD1F}" type="presOf" srcId="{9347DE2F-D447-4B38-AD55-976A3AA13B1B}" destId="{EDB4B14D-08FC-4FD0-A821-D5F4C93D1819}" srcOrd="0" destOrd="0" presId="urn:microsoft.com/office/officeart/2005/8/layout/venn1"/>
    <dgm:cxn modelId="{2B25DA7D-1AD1-4E4F-B4CB-37D8BA3966FF}" srcId="{4BCAFE53-AB63-4641-BE26-8F416A270B2B}" destId="{2E738C76-B186-4E87-B2FE-2E5AC7300086}" srcOrd="1" destOrd="0" parTransId="{79372F33-E364-4AAA-95AB-D60845DDC434}" sibTransId="{18F2756D-34A4-4286-A50E-063A508B0603}"/>
    <dgm:cxn modelId="{F3F8B589-74B3-4943-A48F-147F402DF5B9}" srcId="{4BCAFE53-AB63-4641-BE26-8F416A270B2B}" destId="{F6F16CC2-1ABF-441A-9BD3-2C57F970C6A4}" srcOrd="3" destOrd="0" parTransId="{F88317DF-CB81-4172-89DD-1CAD46906E13}" sibTransId="{D5A67CA0-6586-46AD-A963-9EBF3C9E7A8C}"/>
    <dgm:cxn modelId="{4F1C4F98-C9D4-44B8-97AF-D8BF65D79EF5}" type="presOf" srcId="{4BCAFE53-AB63-4641-BE26-8F416A270B2B}" destId="{344B0F69-D37D-4F9F-B6FB-B3CC313C42FB}" srcOrd="0" destOrd="0" presId="urn:microsoft.com/office/officeart/2005/8/layout/venn1"/>
    <dgm:cxn modelId="{0C4B35B0-D655-4A28-85AD-167F26A50C3E}" srcId="{4BCAFE53-AB63-4641-BE26-8F416A270B2B}" destId="{9347DE2F-D447-4B38-AD55-976A3AA13B1B}" srcOrd="6" destOrd="0" parTransId="{6995B4CF-3E37-4D4F-8BB5-71DD0650A075}" sibTransId="{76CAF003-CCDA-48C4-9055-507D9751E70D}"/>
    <dgm:cxn modelId="{234292C6-D5E7-44CE-A64A-E8A1CBAF3F02}" type="presOf" srcId="{DE70E8E6-4C0A-4BA2-A1C6-C9BBCDF9135D}" destId="{7CB8D4DE-D22D-4B76-82BA-C21BCAF9E205}" srcOrd="0" destOrd="0" presId="urn:microsoft.com/office/officeart/2005/8/layout/venn1"/>
    <dgm:cxn modelId="{CDA257E5-4512-403E-8A4B-0C746F9A07A7}" type="presOf" srcId="{3B405A93-9892-4117-A501-C1B5E3E5B08F}" destId="{8352997B-63C2-4996-B7AA-ED35E41966C5}" srcOrd="0" destOrd="0" presId="urn:microsoft.com/office/officeart/2005/8/layout/venn1"/>
    <dgm:cxn modelId="{199C2EB8-D224-4ACA-A3C6-B605B5BDC6ED}" type="presParOf" srcId="{344B0F69-D37D-4F9F-B6FB-B3CC313C42FB}" destId="{91E97942-9F4E-450B-96C0-17A9494C229F}" srcOrd="0" destOrd="0" presId="urn:microsoft.com/office/officeart/2005/8/layout/venn1"/>
    <dgm:cxn modelId="{867DCF37-82C9-4572-96A8-FF026BF61EAD}" type="presParOf" srcId="{344B0F69-D37D-4F9F-B6FB-B3CC313C42FB}" destId="{8352997B-63C2-4996-B7AA-ED35E41966C5}" srcOrd="1" destOrd="0" presId="urn:microsoft.com/office/officeart/2005/8/layout/venn1"/>
    <dgm:cxn modelId="{77C0057D-BE18-4BF4-B5AE-E86F5260CF6F}" type="presParOf" srcId="{344B0F69-D37D-4F9F-B6FB-B3CC313C42FB}" destId="{56980811-851C-4B06-BD14-4014726C6D8C}" srcOrd="2" destOrd="0" presId="urn:microsoft.com/office/officeart/2005/8/layout/venn1"/>
    <dgm:cxn modelId="{263D1361-A66E-4F9D-AF56-44B669DE76BD}" type="presParOf" srcId="{344B0F69-D37D-4F9F-B6FB-B3CC313C42FB}" destId="{46B1683F-C780-43A0-8A2F-204E2AA41582}" srcOrd="3" destOrd="0" presId="urn:microsoft.com/office/officeart/2005/8/layout/venn1"/>
    <dgm:cxn modelId="{8894FB28-F844-4E50-B204-34962E6595E5}" type="presParOf" srcId="{344B0F69-D37D-4F9F-B6FB-B3CC313C42FB}" destId="{C506D416-A830-413F-AC29-67563E9FB805}" srcOrd="4" destOrd="0" presId="urn:microsoft.com/office/officeart/2005/8/layout/venn1"/>
    <dgm:cxn modelId="{42C8DA03-C97C-41C4-8664-9648AF898879}" type="presParOf" srcId="{344B0F69-D37D-4F9F-B6FB-B3CC313C42FB}" destId="{7CB8D4DE-D22D-4B76-82BA-C21BCAF9E205}" srcOrd="5" destOrd="0" presId="urn:microsoft.com/office/officeart/2005/8/layout/venn1"/>
    <dgm:cxn modelId="{95EE6E95-02F9-4582-B896-66B2083A0AF5}" type="presParOf" srcId="{344B0F69-D37D-4F9F-B6FB-B3CC313C42FB}" destId="{B12ECF97-5F5E-4DB9-80DA-BAEC7083AB1C}" srcOrd="6" destOrd="0" presId="urn:microsoft.com/office/officeart/2005/8/layout/venn1"/>
    <dgm:cxn modelId="{F0F1670B-73F7-4A91-8A65-069CBCC474E2}" type="presParOf" srcId="{344B0F69-D37D-4F9F-B6FB-B3CC313C42FB}" destId="{4A227E0C-238D-4935-BA5F-41977E7591E7}" srcOrd="7" destOrd="0" presId="urn:microsoft.com/office/officeart/2005/8/layout/venn1"/>
    <dgm:cxn modelId="{E1014B3E-05AE-423E-AB94-282C2B47A68F}" type="presParOf" srcId="{344B0F69-D37D-4F9F-B6FB-B3CC313C42FB}" destId="{5A9FBC6A-703E-425A-A6E9-F15100571369}" srcOrd="8" destOrd="0" presId="urn:microsoft.com/office/officeart/2005/8/layout/venn1"/>
    <dgm:cxn modelId="{F4119A56-FE52-4FD4-9531-F16526932020}" type="presParOf" srcId="{344B0F69-D37D-4F9F-B6FB-B3CC313C42FB}" destId="{F6448A7C-1394-4887-8844-6CB041928B43}" srcOrd="9" destOrd="0" presId="urn:microsoft.com/office/officeart/2005/8/layout/venn1"/>
    <dgm:cxn modelId="{86D444BE-CA6E-4504-83A4-A3B97A4C2101}" type="presParOf" srcId="{344B0F69-D37D-4F9F-B6FB-B3CC313C42FB}" destId="{7F211738-5F3D-41C2-AA46-102F75540361}" srcOrd="10" destOrd="0" presId="urn:microsoft.com/office/officeart/2005/8/layout/venn1"/>
    <dgm:cxn modelId="{622680F6-9F31-46D8-A4B9-D319E1859427}" type="presParOf" srcId="{344B0F69-D37D-4F9F-B6FB-B3CC313C42FB}" destId="{6D4D16A5-B2E6-4581-B609-04FF36C4B357}" srcOrd="11" destOrd="0" presId="urn:microsoft.com/office/officeart/2005/8/layout/venn1"/>
    <dgm:cxn modelId="{F212793E-2766-4E64-B87A-246A3FA8B271}" type="presParOf" srcId="{344B0F69-D37D-4F9F-B6FB-B3CC313C42FB}" destId="{2F990F18-0BEF-411F-A541-B9B3C4571F4F}" srcOrd="12" destOrd="0" presId="urn:microsoft.com/office/officeart/2005/8/layout/venn1"/>
    <dgm:cxn modelId="{5F44FAE5-ABAC-4C78-8B0D-85961F05D729}" type="presParOf" srcId="{344B0F69-D37D-4F9F-B6FB-B3CC313C42FB}" destId="{EDB4B14D-08FC-4FD0-A821-D5F4C93D181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0D156-5F22-416C-8E58-DC6682B392EE}" type="doc">
      <dgm:prSet loTypeId="urn:microsoft.com/office/officeart/2009/layout/CirclePicture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06366CD-E189-442A-8B7F-1E23ECA9A9D4}">
      <dgm:prSet phldrT="[Texto]" custT="1"/>
      <dgm:spPr/>
      <dgm:t>
        <a:bodyPr/>
        <a:lstStyle/>
        <a:p>
          <a:pPr algn="ctr"/>
          <a:r>
            <a:rPr lang="es-ES" sz="1100" b="1" dirty="0">
              <a:latin typeface="+mn-lt"/>
              <a:cs typeface="Times New Roman" panose="02020603050405020304" pitchFamily="18" charset="0"/>
            </a:rPr>
            <a:t>PRESIDENCIA DE LA REPÚBLICA</a:t>
          </a:r>
          <a:endParaRPr lang="es-EC" sz="1100" b="1" dirty="0">
            <a:latin typeface="+mn-lt"/>
            <a:cs typeface="Times New Roman" panose="02020603050405020304" pitchFamily="18" charset="0"/>
          </a:endParaRPr>
        </a:p>
      </dgm:t>
    </dgm:pt>
    <dgm:pt modelId="{7E71B0A4-D017-4B97-AB86-16964FD2FA1A}" type="parTrans" cxnId="{2A195343-8D91-4DA0-847B-B58B8480702A}">
      <dgm:prSet/>
      <dgm:spPr/>
      <dgm:t>
        <a:bodyPr/>
        <a:lstStyle/>
        <a:p>
          <a:endParaRPr lang="es-EC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DF2D8-BB83-4462-8DC7-BDAF3C9ED982}" type="sibTrans" cxnId="{2A195343-8D91-4DA0-847B-B58B8480702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9E9A1-55BC-4293-9BDD-E5AA5C7B8558}">
      <dgm:prSet phldrT="[Texto]" custT="1"/>
      <dgm:spPr/>
      <dgm:t>
        <a:bodyPr spcFirstLastPara="0" vert="horz" wrap="square" lIns="38100" tIns="38100" rIns="38100" bIns="38100" numCol="1" spcCol="1270" anchor="ctr" anchorCtr="0"/>
        <a:lstStyle/>
        <a:p>
          <a:pPr algn="ctr"/>
          <a:r>
            <a:rPr lang="es-EC" sz="1000" b="1" dirty="0">
              <a:latin typeface="+mn-lt"/>
              <a:cs typeface="Times New Roman" panose="02020603050405020304" pitchFamily="18" charset="0"/>
            </a:rPr>
            <a:t>INSTITUTO GEOGRÁFICO MILITAR</a:t>
          </a:r>
        </a:p>
      </dgm:t>
    </dgm:pt>
    <dgm:pt modelId="{89487391-15ED-4B41-BF79-AF85BB4C9981}" type="parTrans" cxnId="{0751422B-10BC-4B97-9D84-B32F714CE4C0}">
      <dgm:prSet/>
      <dgm:spPr>
        <a:solidFill>
          <a:schemeClr val="accent4">
            <a:lumMod val="50000"/>
          </a:schemeClr>
        </a:solidFill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C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C08AB-992E-4A2F-A0D4-94AEA28183C0}" type="sibTrans" cxnId="{0751422B-10BC-4B97-9D84-B32F714CE4C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ADF5E-3AB2-4AE3-85B0-EF46B9B62162}">
      <dgm:prSet phldrT="[Texto]" custT="1"/>
      <dgm:spPr/>
      <dgm:t>
        <a:bodyPr spcFirstLastPara="0" vert="horz" wrap="square" lIns="41910" tIns="41910" rIns="41910" bIns="41910" numCol="1" spcCol="1270" anchor="ctr" anchorCtr="0"/>
        <a:lstStyle/>
        <a:p>
          <a:r>
            <a:rPr lang="es-ES" sz="1100" b="1" kern="1200" dirty="0">
              <a:latin typeface="+mn-lt"/>
              <a:ea typeface="+mn-ea"/>
              <a:cs typeface="Times New Roman" panose="02020603050405020304" pitchFamily="18" charset="0"/>
            </a:rPr>
            <a:t>ACADEMIA</a:t>
          </a:r>
          <a:endParaRPr lang="es-EC" sz="1100" b="1" kern="120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2947387E-BC03-40F0-94A0-438BF9A524E8}" type="parTrans" cxnId="{6C08BBA5-9AFA-41DE-9B35-FBAF5E9C7482}">
      <dgm:prSet/>
      <dgm:spPr>
        <a:solidFill>
          <a:schemeClr val="accent4">
            <a:lumMod val="50000"/>
          </a:schemeClr>
        </a:solidFill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F190C-DA98-4081-903D-42FD9EAA00CE}" type="sibTrans" cxnId="{6C08BBA5-9AFA-41DE-9B35-FBAF5E9C7482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CCF48-1DFE-4150-A423-A8EE0F69E827}">
      <dgm:prSet phldrT="[Texto]" custT="1"/>
      <dgm:spPr/>
      <dgm:t>
        <a:bodyPr spcFirstLastPara="0" vert="horz" wrap="square" lIns="41910" tIns="41910" rIns="41910" bIns="41910" numCol="1" spcCol="1270" anchor="ctr" anchorCtr="0"/>
        <a:lstStyle/>
        <a:p>
          <a:r>
            <a:rPr lang="es-EC" sz="1100" b="1" kern="1200" dirty="0">
              <a:latin typeface="+mn-lt"/>
              <a:ea typeface="+mn-ea"/>
              <a:cs typeface="Times New Roman" panose="02020603050405020304" pitchFamily="18" charset="0"/>
            </a:rPr>
            <a:t>INSTITUTOS</a:t>
          </a:r>
        </a:p>
      </dgm:t>
    </dgm:pt>
    <dgm:pt modelId="{5BB1BB6E-7A5D-4E59-9E9A-32B08C961CD2}" type="parTrans" cxnId="{D5965FA1-AADF-4AFD-976A-A00A81946B78}">
      <dgm:prSet/>
      <dgm:spPr>
        <a:ln w="952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40B0B-1D47-4A87-BA07-6B1ECF0A4BB6}" type="sibTrans" cxnId="{D5965FA1-AADF-4AFD-976A-A00A81946B7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A315BE-FC6C-4D90-A1AF-F8848EC07B23}">
      <dgm:prSet phldrT="[Texto]" custT="1"/>
      <dgm:spPr/>
      <dgm:t>
        <a:bodyPr/>
        <a:lstStyle/>
        <a:p>
          <a:r>
            <a:rPr lang="es-EC" sz="1100" b="1" dirty="0">
              <a:latin typeface="+mn-lt"/>
              <a:cs typeface="Times New Roman" panose="02020603050405020304" pitchFamily="18" charset="0"/>
            </a:rPr>
            <a:t>MINISTERIOS</a:t>
          </a:r>
        </a:p>
      </dgm:t>
    </dgm:pt>
    <dgm:pt modelId="{9962D1C8-ABF8-455F-AF2F-D4A715445E93}" type="parTrans" cxnId="{0867B1D5-F2FC-41DC-B141-29F74C935CB0}">
      <dgm:prSet/>
      <dgm:spPr>
        <a:solidFill>
          <a:schemeClr val="accent4">
            <a:lumMod val="50000"/>
          </a:schemeClr>
        </a:solidFill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1484D-03CE-423B-BD96-96BE65B73668}" type="sibTrans" cxnId="{0867B1D5-F2FC-41DC-B141-29F74C935CB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D3C4E0-FA86-4554-84A8-FB0C50B9D932}" type="pres">
      <dgm:prSet presAssocID="{B4A0D156-5F22-416C-8E58-DC6682B392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668B5E-5B2D-4AB5-9D29-39980A6F54F1}" type="pres">
      <dgm:prSet presAssocID="{806366CD-E189-442A-8B7F-1E23ECA9A9D4}" presName="hierRoot1" presStyleCnt="0"/>
      <dgm:spPr/>
    </dgm:pt>
    <dgm:pt modelId="{53A77ECE-94F5-45A9-8AFC-F5457B98F25E}" type="pres">
      <dgm:prSet presAssocID="{806366CD-E189-442A-8B7F-1E23ECA9A9D4}" presName="composite" presStyleCnt="0"/>
      <dgm:spPr/>
    </dgm:pt>
    <dgm:pt modelId="{A2F38E0E-1CD9-4C8B-8D5D-2A20344F4849}" type="pres">
      <dgm:prSet presAssocID="{806366CD-E189-442A-8B7F-1E23ECA9A9D4}" presName="image" presStyleLbl="node0" presStyleIdx="0" presStyleCnt="1" custScaleX="103569" custScaleY="90208" custLinFactNeighborX="-15285" custLinFactNeighborY="-286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unión"/>
        </a:ext>
      </dgm:extLst>
    </dgm:pt>
    <dgm:pt modelId="{77BDDE8A-7F82-4B93-B55D-667228B35722}" type="pres">
      <dgm:prSet presAssocID="{806366CD-E189-442A-8B7F-1E23ECA9A9D4}" presName="text" presStyleLbl="revTx" presStyleIdx="0" presStyleCnt="5" custScaleX="212106" custLinFactNeighborX="62942" custLinFactNeighborY="-38154">
        <dgm:presLayoutVars>
          <dgm:chPref val="3"/>
        </dgm:presLayoutVars>
      </dgm:prSet>
      <dgm:spPr/>
    </dgm:pt>
    <dgm:pt modelId="{AB200CB9-D913-40F8-8C86-F8EB00C99F78}" type="pres">
      <dgm:prSet presAssocID="{806366CD-E189-442A-8B7F-1E23ECA9A9D4}" presName="hierChild2" presStyleCnt="0"/>
      <dgm:spPr/>
    </dgm:pt>
    <dgm:pt modelId="{00B267D6-C49D-40F3-8514-8783BC8F3EB7}" type="pres">
      <dgm:prSet presAssocID="{89487391-15ED-4B41-BF79-AF85BB4C9981}" presName="Name10" presStyleLbl="parChTrans1D2" presStyleIdx="0" presStyleCnt="1"/>
      <dgm:spPr/>
    </dgm:pt>
    <dgm:pt modelId="{A21394C0-2B33-4594-A7ED-8CAC44341915}" type="pres">
      <dgm:prSet presAssocID="{5BA9E9A1-55BC-4293-9BDD-E5AA5C7B8558}" presName="hierRoot2" presStyleCnt="0"/>
      <dgm:spPr/>
    </dgm:pt>
    <dgm:pt modelId="{A6D7DF6F-906E-41AC-AD6A-F02FC4E8B1AE}" type="pres">
      <dgm:prSet presAssocID="{5BA9E9A1-55BC-4293-9BDD-E5AA5C7B8558}" presName="composite2" presStyleCnt="0"/>
      <dgm:spPr/>
    </dgm:pt>
    <dgm:pt modelId="{00A15C4C-184E-49BC-974C-582C7DC801F5}" type="pres">
      <dgm:prSet presAssocID="{5BA9E9A1-55BC-4293-9BDD-E5AA5C7B8558}" presName="image2" presStyleLbl="node2" presStyleIdx="0" presStyleCnt="1" custScaleX="92899" custScaleY="83340" custLinFactNeighborX="-32062" custLinFactNeighborY="-1388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0A344B-F1D9-4AE9-867F-93C10C58BFF4}" type="pres">
      <dgm:prSet presAssocID="{5BA9E9A1-55BC-4293-9BDD-E5AA5C7B8558}" presName="text2" presStyleLbl="revTx" presStyleIdx="1" presStyleCnt="5" custScaleX="160263" custLinFactNeighborX="65332" custLinFactNeighborY="-21963">
        <dgm:presLayoutVars>
          <dgm:chPref val="3"/>
        </dgm:presLayoutVars>
      </dgm:prSet>
      <dgm:spPr>
        <a:xfrm>
          <a:off x="6944666" y="2207057"/>
          <a:ext cx="1000552" cy="416212"/>
        </a:xfrm>
        <a:prstGeom prst="rect">
          <a:avLst/>
        </a:prstGeom>
      </dgm:spPr>
    </dgm:pt>
    <dgm:pt modelId="{EF67536A-B7BA-4F9C-BC03-745421F6357E}" type="pres">
      <dgm:prSet presAssocID="{5BA9E9A1-55BC-4293-9BDD-E5AA5C7B8558}" presName="hierChild3" presStyleCnt="0"/>
      <dgm:spPr/>
    </dgm:pt>
    <dgm:pt modelId="{50A04326-8615-4689-B343-453F7FD266DD}" type="pres">
      <dgm:prSet presAssocID="{9962D1C8-ABF8-455F-AF2F-D4A715445E93}" presName="Name17" presStyleLbl="parChTrans1D3" presStyleIdx="0" presStyleCnt="3"/>
      <dgm:spPr/>
    </dgm:pt>
    <dgm:pt modelId="{E92F18B3-9557-4C53-BF11-08C310BB7563}" type="pres">
      <dgm:prSet presAssocID="{06A315BE-FC6C-4D90-A1AF-F8848EC07B23}" presName="hierRoot3" presStyleCnt="0"/>
      <dgm:spPr/>
    </dgm:pt>
    <dgm:pt modelId="{68077E8C-72F7-40AD-A7DB-3BF88EBC0084}" type="pres">
      <dgm:prSet presAssocID="{06A315BE-FC6C-4D90-A1AF-F8848EC07B23}" presName="composite3" presStyleCnt="0"/>
      <dgm:spPr/>
    </dgm:pt>
    <dgm:pt modelId="{ED8EE93B-3A33-4692-8BF0-FD29B44E44CD}" type="pres">
      <dgm:prSet presAssocID="{06A315BE-FC6C-4D90-A1AF-F8848EC07B23}" presName="image3" presStyleLbl="node3" presStyleIdx="0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d social"/>
        </a:ext>
      </dgm:extLst>
    </dgm:pt>
    <dgm:pt modelId="{88109942-99C7-4164-B4A0-937E92A4EDB9}" type="pres">
      <dgm:prSet presAssocID="{06A315BE-FC6C-4D90-A1AF-F8848EC07B23}" presName="text3" presStyleLbl="revTx" presStyleIdx="2" presStyleCnt="5" custScaleX="202988" custLinFactNeighborX="66674" custLinFactNeighborY="4882">
        <dgm:presLayoutVars>
          <dgm:chPref val="3"/>
        </dgm:presLayoutVars>
      </dgm:prSet>
      <dgm:spPr/>
    </dgm:pt>
    <dgm:pt modelId="{BFFEB1C7-9491-45F4-9784-7E16C74CF315}" type="pres">
      <dgm:prSet presAssocID="{06A315BE-FC6C-4D90-A1AF-F8848EC07B23}" presName="hierChild4" presStyleCnt="0"/>
      <dgm:spPr/>
    </dgm:pt>
    <dgm:pt modelId="{F28D5C39-45E7-457A-A633-66DA67DDE875}" type="pres">
      <dgm:prSet presAssocID="{5BB1BB6E-7A5D-4E59-9E9A-32B08C961CD2}" presName="Name17" presStyleLbl="parChTrans1D3" presStyleIdx="1" presStyleCnt="3"/>
      <dgm:spPr/>
    </dgm:pt>
    <dgm:pt modelId="{E95242C6-E56C-4CFF-ADDC-959619D14EAE}" type="pres">
      <dgm:prSet presAssocID="{720CCF48-1DFE-4150-A423-A8EE0F69E827}" presName="hierRoot3" presStyleCnt="0"/>
      <dgm:spPr/>
    </dgm:pt>
    <dgm:pt modelId="{019B5D4E-CBD7-45D7-BC92-6EE5F9868948}" type="pres">
      <dgm:prSet presAssocID="{720CCF48-1DFE-4150-A423-A8EE0F69E827}" presName="composite3" presStyleCnt="0"/>
      <dgm:spPr/>
    </dgm:pt>
    <dgm:pt modelId="{2F6A894A-0171-4DD0-ADDD-ECA106BFCB4F}" type="pres">
      <dgm:prSet presAssocID="{720CCF48-1DFE-4150-A423-A8EE0F69E827}" presName="image3" presStyleLbl="node3" presStyleIdx="1" presStyleCnt="3" custLinFactNeighborX="-70017" custLinFactNeighborY="1689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Átomo"/>
        </a:ext>
      </dgm:extLst>
    </dgm:pt>
    <dgm:pt modelId="{8EB73767-E1F9-4366-AF3E-52F2980BF7AA}" type="pres">
      <dgm:prSet presAssocID="{720CCF48-1DFE-4150-A423-A8EE0F69E827}" presName="text3" presStyleLbl="revTx" presStyleIdx="3" presStyleCnt="5" custScaleX="167336" custLinFactNeighborX="-12874" custLinFactNeighborY="14476">
        <dgm:presLayoutVars>
          <dgm:chPref val="3"/>
        </dgm:presLayoutVars>
      </dgm:prSet>
      <dgm:spPr>
        <a:xfrm>
          <a:off x="7196754" y="3073987"/>
          <a:ext cx="793072" cy="416212"/>
        </a:xfrm>
        <a:prstGeom prst="rect">
          <a:avLst/>
        </a:prstGeom>
      </dgm:spPr>
    </dgm:pt>
    <dgm:pt modelId="{AE79071E-6613-44C9-9CC9-8C02B81DAB3C}" type="pres">
      <dgm:prSet presAssocID="{720CCF48-1DFE-4150-A423-A8EE0F69E827}" presName="hierChild4" presStyleCnt="0"/>
      <dgm:spPr/>
    </dgm:pt>
    <dgm:pt modelId="{E0E0CA11-803A-4EDE-AFAD-C0C23AAEDDF7}" type="pres">
      <dgm:prSet presAssocID="{2947387E-BC03-40F0-94A0-438BF9A524E8}" presName="Name17" presStyleLbl="parChTrans1D3" presStyleIdx="2" presStyleCnt="3"/>
      <dgm:spPr/>
    </dgm:pt>
    <dgm:pt modelId="{DE064EBB-760E-41F3-98C0-BE4BFBB077FA}" type="pres">
      <dgm:prSet presAssocID="{094ADF5E-3AB2-4AE3-85B0-EF46B9B62162}" presName="hierRoot3" presStyleCnt="0"/>
      <dgm:spPr/>
    </dgm:pt>
    <dgm:pt modelId="{A6975782-54BB-4503-92FC-3F7952CA484F}" type="pres">
      <dgm:prSet presAssocID="{094ADF5E-3AB2-4AE3-85B0-EF46B9B62162}" presName="composite3" presStyleCnt="0"/>
      <dgm:spPr/>
    </dgm:pt>
    <dgm:pt modelId="{D98EA4D2-9B11-4658-9CC1-77D88DDB4BBB}" type="pres">
      <dgm:prSet presAssocID="{094ADF5E-3AB2-4AE3-85B0-EF46B9B62162}" presName="image3" presStyleLbl="node3" presStyleIdx="2" presStyleCnt="3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la"/>
        </a:ext>
      </dgm:extLst>
    </dgm:pt>
    <dgm:pt modelId="{70F8FAB6-8C08-45AF-B9D3-334DB8C83878}" type="pres">
      <dgm:prSet presAssocID="{094ADF5E-3AB2-4AE3-85B0-EF46B9B62162}" presName="text3" presStyleLbl="revTx" presStyleIdx="4" presStyleCnt="5" custScaleX="101194" custLinFactNeighborX="37370" custLinFactNeighborY="-8044">
        <dgm:presLayoutVars>
          <dgm:chPref val="3"/>
        </dgm:presLayoutVars>
      </dgm:prSet>
      <dgm:spPr>
        <a:xfrm>
          <a:off x="10524567" y="3105640"/>
          <a:ext cx="850185" cy="416212"/>
        </a:xfrm>
        <a:prstGeom prst="rect">
          <a:avLst/>
        </a:prstGeom>
      </dgm:spPr>
    </dgm:pt>
    <dgm:pt modelId="{223F146E-76A2-4ABA-94CA-7437640EEE4E}" type="pres">
      <dgm:prSet presAssocID="{094ADF5E-3AB2-4AE3-85B0-EF46B9B62162}" presName="hierChild4" presStyleCnt="0"/>
      <dgm:spPr/>
    </dgm:pt>
  </dgm:ptLst>
  <dgm:cxnLst>
    <dgm:cxn modelId="{F3A6510F-DDAE-48AF-B925-92D5F76FB326}" type="presOf" srcId="{89487391-15ED-4B41-BF79-AF85BB4C9981}" destId="{00B267D6-C49D-40F3-8514-8783BC8F3EB7}" srcOrd="0" destOrd="0" presId="urn:microsoft.com/office/officeart/2009/layout/CirclePictureHierarchy"/>
    <dgm:cxn modelId="{7090AA14-3041-4607-8F72-0B01D1C562F9}" type="presOf" srcId="{720CCF48-1DFE-4150-A423-A8EE0F69E827}" destId="{8EB73767-E1F9-4366-AF3E-52F2980BF7AA}" srcOrd="0" destOrd="0" presId="urn:microsoft.com/office/officeart/2009/layout/CirclePictureHierarchy"/>
    <dgm:cxn modelId="{985FE31E-FFDB-4174-9B1B-6A2276A91E0B}" type="presOf" srcId="{2947387E-BC03-40F0-94A0-438BF9A524E8}" destId="{E0E0CA11-803A-4EDE-AFAD-C0C23AAEDDF7}" srcOrd="0" destOrd="0" presId="urn:microsoft.com/office/officeart/2009/layout/CirclePictureHierarchy"/>
    <dgm:cxn modelId="{0751422B-10BC-4B97-9D84-B32F714CE4C0}" srcId="{806366CD-E189-442A-8B7F-1E23ECA9A9D4}" destId="{5BA9E9A1-55BC-4293-9BDD-E5AA5C7B8558}" srcOrd="0" destOrd="0" parTransId="{89487391-15ED-4B41-BF79-AF85BB4C9981}" sibTransId="{8C6C08AB-992E-4A2F-A0D4-94AEA28183C0}"/>
    <dgm:cxn modelId="{2A195343-8D91-4DA0-847B-B58B8480702A}" srcId="{B4A0D156-5F22-416C-8E58-DC6682B392EE}" destId="{806366CD-E189-442A-8B7F-1E23ECA9A9D4}" srcOrd="0" destOrd="0" parTransId="{7E71B0A4-D017-4B97-AB86-16964FD2FA1A}" sibTransId="{084DF2D8-BB83-4462-8DC7-BDAF3C9ED982}"/>
    <dgm:cxn modelId="{5DD1BC43-F9E9-400D-AB52-A304E23204E9}" type="presOf" srcId="{094ADF5E-3AB2-4AE3-85B0-EF46B9B62162}" destId="{70F8FAB6-8C08-45AF-B9D3-334DB8C83878}" srcOrd="0" destOrd="0" presId="urn:microsoft.com/office/officeart/2009/layout/CirclePictureHierarchy"/>
    <dgm:cxn modelId="{640DB25A-D0B9-409B-A565-D11065697EE0}" type="presOf" srcId="{5BA9E9A1-55BC-4293-9BDD-E5AA5C7B8558}" destId="{BC0A344B-F1D9-4AE9-867F-93C10C58BFF4}" srcOrd="0" destOrd="0" presId="urn:microsoft.com/office/officeart/2009/layout/CirclePictureHierarchy"/>
    <dgm:cxn modelId="{C8110283-1C0F-4574-A77F-62C9B9B61177}" type="presOf" srcId="{9962D1C8-ABF8-455F-AF2F-D4A715445E93}" destId="{50A04326-8615-4689-B343-453F7FD266DD}" srcOrd="0" destOrd="0" presId="urn:microsoft.com/office/officeart/2009/layout/CirclePictureHierarchy"/>
    <dgm:cxn modelId="{D5965FA1-AADF-4AFD-976A-A00A81946B78}" srcId="{5BA9E9A1-55BC-4293-9BDD-E5AA5C7B8558}" destId="{720CCF48-1DFE-4150-A423-A8EE0F69E827}" srcOrd="1" destOrd="0" parTransId="{5BB1BB6E-7A5D-4E59-9E9A-32B08C961CD2}" sibTransId="{96F40B0B-1D47-4A87-BA07-6B1ECF0A4BB6}"/>
    <dgm:cxn modelId="{6C08BBA5-9AFA-41DE-9B35-FBAF5E9C7482}" srcId="{5BA9E9A1-55BC-4293-9BDD-E5AA5C7B8558}" destId="{094ADF5E-3AB2-4AE3-85B0-EF46B9B62162}" srcOrd="2" destOrd="0" parTransId="{2947387E-BC03-40F0-94A0-438BF9A524E8}" sibTransId="{13EF190C-DA98-4081-903D-42FD9EAA00CE}"/>
    <dgm:cxn modelId="{0E3EA7B2-4C8F-4128-97F3-55A2998A4688}" type="presOf" srcId="{06A315BE-FC6C-4D90-A1AF-F8848EC07B23}" destId="{88109942-99C7-4164-B4A0-937E92A4EDB9}" srcOrd="0" destOrd="0" presId="urn:microsoft.com/office/officeart/2009/layout/CirclePictureHierarchy"/>
    <dgm:cxn modelId="{95F41AD5-5C24-4CA1-B446-6D4F80A0B6B4}" type="presOf" srcId="{B4A0D156-5F22-416C-8E58-DC6682B392EE}" destId="{1BD3C4E0-FA86-4554-84A8-FB0C50B9D932}" srcOrd="0" destOrd="0" presId="urn:microsoft.com/office/officeart/2009/layout/CirclePictureHierarchy"/>
    <dgm:cxn modelId="{0867B1D5-F2FC-41DC-B141-29F74C935CB0}" srcId="{5BA9E9A1-55BC-4293-9BDD-E5AA5C7B8558}" destId="{06A315BE-FC6C-4D90-A1AF-F8848EC07B23}" srcOrd="0" destOrd="0" parTransId="{9962D1C8-ABF8-455F-AF2F-D4A715445E93}" sibTransId="{E281484D-03CE-423B-BD96-96BE65B73668}"/>
    <dgm:cxn modelId="{68810FE1-AF1D-44EC-977F-B390385AA483}" type="presOf" srcId="{5BB1BB6E-7A5D-4E59-9E9A-32B08C961CD2}" destId="{F28D5C39-45E7-457A-A633-66DA67DDE875}" srcOrd="0" destOrd="0" presId="urn:microsoft.com/office/officeart/2009/layout/CirclePictureHierarchy"/>
    <dgm:cxn modelId="{86D713F9-5DC7-4D4C-A6A9-875E3611B059}" type="presOf" srcId="{806366CD-E189-442A-8B7F-1E23ECA9A9D4}" destId="{77BDDE8A-7F82-4B93-B55D-667228B35722}" srcOrd="0" destOrd="0" presId="urn:microsoft.com/office/officeart/2009/layout/CirclePictureHierarchy"/>
    <dgm:cxn modelId="{D5F3FA92-D4F1-4ADA-82EA-12F65AD56A69}" type="presParOf" srcId="{1BD3C4E0-FA86-4554-84A8-FB0C50B9D932}" destId="{C9668B5E-5B2D-4AB5-9D29-39980A6F54F1}" srcOrd="0" destOrd="0" presId="urn:microsoft.com/office/officeart/2009/layout/CirclePictureHierarchy"/>
    <dgm:cxn modelId="{B6BA063F-EC75-4FD3-8D67-5CA69C764CD3}" type="presParOf" srcId="{C9668B5E-5B2D-4AB5-9D29-39980A6F54F1}" destId="{53A77ECE-94F5-45A9-8AFC-F5457B98F25E}" srcOrd="0" destOrd="0" presId="urn:microsoft.com/office/officeart/2009/layout/CirclePictureHierarchy"/>
    <dgm:cxn modelId="{16C5DA2F-19A9-42A9-962B-7D1AF99E8C14}" type="presParOf" srcId="{53A77ECE-94F5-45A9-8AFC-F5457B98F25E}" destId="{A2F38E0E-1CD9-4C8B-8D5D-2A20344F4849}" srcOrd="0" destOrd="0" presId="urn:microsoft.com/office/officeart/2009/layout/CirclePictureHierarchy"/>
    <dgm:cxn modelId="{8FE5FEE8-0448-419B-9327-0A773DA329E1}" type="presParOf" srcId="{53A77ECE-94F5-45A9-8AFC-F5457B98F25E}" destId="{77BDDE8A-7F82-4B93-B55D-667228B35722}" srcOrd="1" destOrd="0" presId="urn:microsoft.com/office/officeart/2009/layout/CirclePictureHierarchy"/>
    <dgm:cxn modelId="{259D10C0-E1F0-4049-88D1-D004484A1EBD}" type="presParOf" srcId="{C9668B5E-5B2D-4AB5-9D29-39980A6F54F1}" destId="{AB200CB9-D913-40F8-8C86-F8EB00C99F78}" srcOrd="1" destOrd="0" presId="urn:microsoft.com/office/officeart/2009/layout/CirclePictureHierarchy"/>
    <dgm:cxn modelId="{E48F7C1B-5D72-4487-9763-8D0F9B09A019}" type="presParOf" srcId="{AB200CB9-D913-40F8-8C86-F8EB00C99F78}" destId="{00B267D6-C49D-40F3-8514-8783BC8F3EB7}" srcOrd="0" destOrd="0" presId="urn:microsoft.com/office/officeart/2009/layout/CirclePictureHierarchy"/>
    <dgm:cxn modelId="{5D7ADB9A-F071-4D98-86CA-9C3A5F7856EC}" type="presParOf" srcId="{AB200CB9-D913-40F8-8C86-F8EB00C99F78}" destId="{A21394C0-2B33-4594-A7ED-8CAC44341915}" srcOrd="1" destOrd="0" presId="urn:microsoft.com/office/officeart/2009/layout/CirclePictureHierarchy"/>
    <dgm:cxn modelId="{CA8C1370-0455-4068-B384-6960919F6CEA}" type="presParOf" srcId="{A21394C0-2B33-4594-A7ED-8CAC44341915}" destId="{A6D7DF6F-906E-41AC-AD6A-F02FC4E8B1AE}" srcOrd="0" destOrd="0" presId="urn:microsoft.com/office/officeart/2009/layout/CirclePictureHierarchy"/>
    <dgm:cxn modelId="{CDA4ED94-1C1F-4363-9606-0A913EA4B802}" type="presParOf" srcId="{A6D7DF6F-906E-41AC-AD6A-F02FC4E8B1AE}" destId="{00A15C4C-184E-49BC-974C-582C7DC801F5}" srcOrd="0" destOrd="0" presId="urn:microsoft.com/office/officeart/2009/layout/CirclePictureHierarchy"/>
    <dgm:cxn modelId="{7315FE95-3005-456C-9F3A-3C655DB9302F}" type="presParOf" srcId="{A6D7DF6F-906E-41AC-AD6A-F02FC4E8B1AE}" destId="{BC0A344B-F1D9-4AE9-867F-93C10C58BFF4}" srcOrd="1" destOrd="0" presId="urn:microsoft.com/office/officeart/2009/layout/CirclePictureHierarchy"/>
    <dgm:cxn modelId="{13A34DCD-CF14-48C7-BFAC-F3522F699E1D}" type="presParOf" srcId="{A21394C0-2B33-4594-A7ED-8CAC44341915}" destId="{EF67536A-B7BA-4F9C-BC03-745421F6357E}" srcOrd="1" destOrd="0" presId="urn:microsoft.com/office/officeart/2009/layout/CirclePictureHierarchy"/>
    <dgm:cxn modelId="{1A56B4A7-4DC7-47C6-B4B4-9970CDE1A46C}" type="presParOf" srcId="{EF67536A-B7BA-4F9C-BC03-745421F6357E}" destId="{50A04326-8615-4689-B343-453F7FD266DD}" srcOrd="0" destOrd="0" presId="urn:microsoft.com/office/officeart/2009/layout/CirclePictureHierarchy"/>
    <dgm:cxn modelId="{7EC2C921-ED69-4B48-A171-E9AB8095915D}" type="presParOf" srcId="{EF67536A-B7BA-4F9C-BC03-745421F6357E}" destId="{E92F18B3-9557-4C53-BF11-08C310BB7563}" srcOrd="1" destOrd="0" presId="urn:microsoft.com/office/officeart/2009/layout/CirclePictureHierarchy"/>
    <dgm:cxn modelId="{48465258-ADB7-4F02-9DB1-4F14FF81FB5A}" type="presParOf" srcId="{E92F18B3-9557-4C53-BF11-08C310BB7563}" destId="{68077E8C-72F7-40AD-A7DB-3BF88EBC0084}" srcOrd="0" destOrd="0" presId="urn:microsoft.com/office/officeart/2009/layout/CirclePictureHierarchy"/>
    <dgm:cxn modelId="{3B746C07-89E1-424F-A1C7-049624C0AB3E}" type="presParOf" srcId="{68077E8C-72F7-40AD-A7DB-3BF88EBC0084}" destId="{ED8EE93B-3A33-4692-8BF0-FD29B44E44CD}" srcOrd="0" destOrd="0" presId="urn:microsoft.com/office/officeart/2009/layout/CirclePictureHierarchy"/>
    <dgm:cxn modelId="{BDECED1C-2CDA-4F6D-BF20-DD835DD651A1}" type="presParOf" srcId="{68077E8C-72F7-40AD-A7DB-3BF88EBC0084}" destId="{88109942-99C7-4164-B4A0-937E92A4EDB9}" srcOrd="1" destOrd="0" presId="urn:microsoft.com/office/officeart/2009/layout/CirclePictureHierarchy"/>
    <dgm:cxn modelId="{C79F244F-A3B6-40A7-8064-4D5FD28D091D}" type="presParOf" srcId="{E92F18B3-9557-4C53-BF11-08C310BB7563}" destId="{BFFEB1C7-9491-45F4-9784-7E16C74CF315}" srcOrd="1" destOrd="0" presId="urn:microsoft.com/office/officeart/2009/layout/CirclePictureHierarchy"/>
    <dgm:cxn modelId="{C9C46E3C-8F81-454A-9E88-3BDDB9B8CC27}" type="presParOf" srcId="{EF67536A-B7BA-4F9C-BC03-745421F6357E}" destId="{F28D5C39-45E7-457A-A633-66DA67DDE875}" srcOrd="2" destOrd="0" presId="urn:microsoft.com/office/officeart/2009/layout/CirclePictureHierarchy"/>
    <dgm:cxn modelId="{454ABA28-F931-4F43-94F6-C839D90B7E73}" type="presParOf" srcId="{EF67536A-B7BA-4F9C-BC03-745421F6357E}" destId="{E95242C6-E56C-4CFF-ADDC-959619D14EAE}" srcOrd="3" destOrd="0" presId="urn:microsoft.com/office/officeart/2009/layout/CirclePictureHierarchy"/>
    <dgm:cxn modelId="{6F8F18FE-2E83-48EE-931D-96363BE293A3}" type="presParOf" srcId="{E95242C6-E56C-4CFF-ADDC-959619D14EAE}" destId="{019B5D4E-CBD7-45D7-BC92-6EE5F9868948}" srcOrd="0" destOrd="0" presId="urn:microsoft.com/office/officeart/2009/layout/CirclePictureHierarchy"/>
    <dgm:cxn modelId="{265EB82E-F048-4B64-AB29-C6C7C0BE1A8F}" type="presParOf" srcId="{019B5D4E-CBD7-45D7-BC92-6EE5F9868948}" destId="{2F6A894A-0171-4DD0-ADDD-ECA106BFCB4F}" srcOrd="0" destOrd="0" presId="urn:microsoft.com/office/officeart/2009/layout/CirclePictureHierarchy"/>
    <dgm:cxn modelId="{092381F0-5744-4D00-A123-388B7ED34AF2}" type="presParOf" srcId="{019B5D4E-CBD7-45D7-BC92-6EE5F9868948}" destId="{8EB73767-E1F9-4366-AF3E-52F2980BF7AA}" srcOrd="1" destOrd="0" presId="urn:microsoft.com/office/officeart/2009/layout/CirclePictureHierarchy"/>
    <dgm:cxn modelId="{0421E9BB-5630-45E0-829C-1026E666C9A8}" type="presParOf" srcId="{E95242C6-E56C-4CFF-ADDC-959619D14EAE}" destId="{AE79071E-6613-44C9-9CC9-8C02B81DAB3C}" srcOrd="1" destOrd="0" presId="urn:microsoft.com/office/officeart/2009/layout/CirclePictureHierarchy"/>
    <dgm:cxn modelId="{A94B7C25-DA5B-4B60-80A0-BF4BE68FB3EC}" type="presParOf" srcId="{EF67536A-B7BA-4F9C-BC03-745421F6357E}" destId="{E0E0CA11-803A-4EDE-AFAD-C0C23AAEDDF7}" srcOrd="4" destOrd="0" presId="urn:microsoft.com/office/officeart/2009/layout/CirclePictureHierarchy"/>
    <dgm:cxn modelId="{91AB3128-7E81-45E2-BE67-D85E5E006761}" type="presParOf" srcId="{EF67536A-B7BA-4F9C-BC03-745421F6357E}" destId="{DE064EBB-760E-41F3-98C0-BE4BFBB077FA}" srcOrd="5" destOrd="0" presId="urn:microsoft.com/office/officeart/2009/layout/CirclePictureHierarchy"/>
    <dgm:cxn modelId="{558E4A30-B0F3-470A-997A-80A1F3A06E33}" type="presParOf" srcId="{DE064EBB-760E-41F3-98C0-BE4BFBB077FA}" destId="{A6975782-54BB-4503-92FC-3F7952CA484F}" srcOrd="0" destOrd="0" presId="urn:microsoft.com/office/officeart/2009/layout/CirclePictureHierarchy"/>
    <dgm:cxn modelId="{85EF7212-9C1C-4D84-9AD4-4B3B4D9A6C9C}" type="presParOf" srcId="{A6975782-54BB-4503-92FC-3F7952CA484F}" destId="{D98EA4D2-9B11-4658-9CC1-77D88DDB4BBB}" srcOrd="0" destOrd="0" presId="urn:microsoft.com/office/officeart/2009/layout/CirclePictureHierarchy"/>
    <dgm:cxn modelId="{35010CD5-7AAF-4A85-A37D-3BD78B42647A}" type="presParOf" srcId="{A6975782-54BB-4503-92FC-3F7952CA484F}" destId="{70F8FAB6-8C08-45AF-B9D3-334DB8C83878}" srcOrd="1" destOrd="0" presId="urn:microsoft.com/office/officeart/2009/layout/CirclePictureHierarchy"/>
    <dgm:cxn modelId="{2C11C8D4-7682-404C-814C-491EF9104D5F}" type="presParOf" srcId="{DE064EBB-760E-41F3-98C0-BE4BFBB077FA}" destId="{223F146E-76A2-4ABA-94CA-7437640EEE4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C831E-2BAD-41F6-AB1A-B72665A0E731}" type="doc">
      <dgm:prSet loTypeId="urn:microsoft.com/office/officeart/2005/8/layout/cycle6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F79FB566-E27C-41E7-9480-4D5D1ED39076}">
      <dgm:prSet phldrT="[Texto]" custT="1"/>
      <dgm:spPr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ctr" anchorCtr="0"/>
        <a:lstStyle/>
        <a:p>
          <a:pPr algn="ctr" defTabSz="914400" rtl="0" eaLnBrk="1" latinLnBrk="0" hangingPunct="1"/>
          <a:r>
            <a:rPr lang="es-MX" sz="1100" b="1" kern="1200" dirty="0">
              <a:latin typeface="+mn-lt"/>
              <a:ea typeface="+mn-ea"/>
              <a:cs typeface="Times New Roman" panose="02020603050405020304" pitchFamily="18" charset="0"/>
            </a:rPr>
            <a:t>GT2. </a:t>
          </a:r>
          <a:r>
            <a:rPr lang="es-MX" sz="1100" b="0" kern="1200" dirty="0">
              <a:latin typeface="+mn-lt"/>
              <a:ea typeface="+mn-ea"/>
              <a:cs typeface="Times New Roman" panose="02020603050405020304" pitchFamily="18" charset="0"/>
            </a:rPr>
            <a:t>NORMATIVA </a:t>
          </a:r>
          <a:r>
            <a:rPr lang="es-MX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GEOGRÁFICA</a:t>
          </a:r>
          <a:endParaRPr lang="es-EC" sz="11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Times New Roman" panose="02020603050405020304" pitchFamily="18" charset="0"/>
          </a:endParaRPr>
        </a:p>
      </dgm:t>
    </dgm:pt>
    <dgm:pt modelId="{26EDC010-3D1E-4177-8AC9-A1535AFE0C2F}" type="parTrans" cxnId="{C6CA1F19-D7C0-448F-B7A0-2E5D8AD4761F}">
      <dgm:prSet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DD0A6-DC3A-41D8-8554-D00A1836F60E}" type="sibTrans" cxnId="{C6CA1F19-D7C0-448F-B7A0-2E5D8AD4761F}">
      <dgm:prSet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38A7D-2EFE-4EAC-9724-BC9E7D0A9FDE}">
      <dgm:prSet phldrT="[Texto]" custT="1"/>
      <dgm:spPr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GT3. DIFUSIÓN</a:t>
          </a:r>
          <a:endParaRPr lang="es-EC" sz="11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Times New Roman" panose="02020603050405020304" pitchFamily="18" charset="0"/>
          </a:endParaRPr>
        </a:p>
      </dgm:t>
    </dgm:pt>
    <dgm:pt modelId="{8E05B1EC-C455-4A86-A48A-28BB71C2F450}" type="parTrans" cxnId="{95DD0B65-2C95-4D41-8E96-D420E83A131F}">
      <dgm:prSet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3B83A-B0E0-49F4-BF2B-037837D983A0}" type="sibTrans" cxnId="{95DD0B65-2C95-4D41-8E96-D420E83A131F}">
      <dgm:prSet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E8259-E715-4CF9-B5C5-6B3C26C24734}">
      <dgm:prSet phldrT="[Texto]" custT="1"/>
      <dgm:spPr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GT5. IDE DE RIESGOS</a:t>
          </a:r>
          <a:endParaRPr lang="es-EC" sz="11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Times New Roman" panose="02020603050405020304" pitchFamily="18" charset="0"/>
          </a:endParaRPr>
        </a:p>
      </dgm:t>
    </dgm:pt>
    <dgm:pt modelId="{EE04D696-A746-4BF0-976F-A131ED343FE6}" type="parTrans" cxnId="{C33AFBAE-A0E0-483F-9668-9E5DD90DB07E}">
      <dgm:prSet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4F617-A845-4443-B44B-FFA1BB28D36E}" type="sibTrans" cxnId="{C33AFBAE-A0E0-483F-9668-9E5DD90DB07E}">
      <dgm:prSet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9AE54-9759-4C9C-B4FB-442373C7514F}">
      <dgm:prSet phldrT="[Texto]" custT="1"/>
      <dgm:spPr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GT6. IDE CATASTRAL</a:t>
          </a:r>
          <a:endParaRPr lang="es-EC" sz="11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Times New Roman" panose="02020603050405020304" pitchFamily="18" charset="0"/>
          </a:endParaRPr>
        </a:p>
      </dgm:t>
    </dgm:pt>
    <dgm:pt modelId="{AC66336C-A838-4189-9785-F4FD842178D7}" type="parTrans" cxnId="{B04EE456-42D5-4A34-8951-108165175067}">
      <dgm:prSet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6F7B3-4B3D-455C-BB68-6E9E15D6FEDE}" type="sibTrans" cxnId="{B04EE456-42D5-4A34-8951-108165175067}">
      <dgm:prSet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7675C-394A-4E6E-A6BA-128F5822553A}">
      <dgm:prSet phldrT="[Texto]" custT="1"/>
      <dgm:spPr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ctr" anchorCtr="0"/>
        <a:lstStyle/>
        <a:p>
          <a:r>
            <a:rPr lang="es-MX" sz="1100" b="1" kern="1200" dirty="0">
              <a:latin typeface="+mn-lt"/>
              <a:cs typeface="Times New Roman" panose="02020603050405020304" pitchFamily="18" charset="0"/>
            </a:rPr>
            <a:t>GT4. </a:t>
          </a:r>
          <a:r>
            <a:rPr lang="es-MX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GEOINFORMACIÓN</a:t>
          </a:r>
          <a:r>
            <a:rPr lang="es-MX" sz="11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s-MX" sz="1100" b="0" kern="1200" dirty="0">
              <a:latin typeface="+mn-lt"/>
              <a:ea typeface="DejaVu Sans"/>
              <a:cs typeface="Times New Roman" panose="02020603050405020304" pitchFamily="18" charset="0"/>
            </a:rPr>
            <a:t>MARINO-COSTERA</a:t>
          </a:r>
          <a:endParaRPr lang="es-EC" sz="1100" b="0" kern="1200" dirty="0">
            <a:latin typeface="+mn-lt"/>
            <a:ea typeface="DejaVu Sans"/>
            <a:cs typeface="Times New Roman" panose="02020603050405020304" pitchFamily="18" charset="0"/>
          </a:endParaRPr>
        </a:p>
      </dgm:t>
    </dgm:pt>
    <dgm:pt modelId="{E3C40D30-1F20-43FC-863A-3FC54CDEA5A6}" type="parTrans" cxnId="{3E4B66FF-B81A-4B6C-AEE5-7385AE7FD7C0}">
      <dgm:prSet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C3642-BC24-4917-94B9-9B13D689DDF6}" type="sibTrans" cxnId="{3E4B66FF-B81A-4B6C-AEE5-7385AE7FD7C0}">
      <dgm:prSet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14E1C-4C42-4D87-B6BE-25B187DB2C40}">
      <dgm:prSet phldrT="[Texto]" custT="1"/>
      <dgm:spPr>
        <a:solidFill>
          <a:schemeClr val="bg1"/>
        </a:solidFill>
        <a:ln>
          <a:solidFill>
            <a:schemeClr val="accent4">
              <a:lumMod val="50000"/>
            </a:schemeClr>
          </a:solidFill>
        </a:ln>
      </dgm:spPr>
      <dgm:t>
        <a:bodyPr spcFirstLastPara="0" vert="horz" wrap="square" lIns="99568" tIns="99568" rIns="99568" bIns="99568" numCol="1" spcCol="1270" anchor="ctr" anchorCtr="0"/>
        <a:lstStyle/>
        <a:p>
          <a:pPr algn="ctr" defTabSz="914400" rtl="0" eaLnBrk="1" latinLnBrk="0" hangingPunct="1"/>
          <a:r>
            <a:rPr lang="es-MX" sz="1100" b="1" kern="1200" dirty="0">
              <a:latin typeface="+mn-lt"/>
              <a:ea typeface="+mn-ea"/>
              <a:cs typeface="Times New Roman" panose="02020603050405020304" pitchFamily="18" charset="0"/>
            </a:rPr>
            <a:t>GT1. </a:t>
          </a:r>
          <a:r>
            <a:rPr lang="es-MX" sz="1100" b="0" kern="1200" dirty="0">
              <a:latin typeface="+mn-lt"/>
              <a:ea typeface="+mn-ea"/>
              <a:cs typeface="Times New Roman" panose="02020603050405020304" pitchFamily="18" charset="0"/>
            </a:rPr>
            <a:t>COORDINADOR</a:t>
          </a:r>
          <a:endParaRPr lang="es-EC" sz="1100" b="0" kern="120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5D37A406-1FE7-4563-93A9-7DE2538F05F0}" type="parTrans" cxnId="{9CF9E015-2534-4C10-8E2C-DADEF81DBF27}">
      <dgm:prSet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EF823-48F1-444C-ABB5-F5B53BF4C25E}" type="sibTrans" cxnId="{9CF9E015-2534-4C10-8E2C-DADEF81DBF27}">
      <dgm:prSet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066C1-3021-42BC-88B6-B5F43D857588}">
      <dgm:prSet phldrT="[Texto]" custT="1"/>
      <dgm:spPr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GT7. GEO TIERRA – ECUADOR </a:t>
          </a:r>
        </a:p>
      </dgm:t>
    </dgm:pt>
    <dgm:pt modelId="{4174C5D3-14D0-4873-B5C0-19942F90A0F8}" type="parTrans" cxnId="{7E8F140E-5748-49BE-BF0C-81C2BE9A8D27}">
      <dgm:prSet/>
      <dgm:spPr/>
      <dgm:t>
        <a:bodyPr/>
        <a:lstStyle/>
        <a:p>
          <a:endParaRPr lang="es-ES"/>
        </a:p>
      </dgm:t>
    </dgm:pt>
    <dgm:pt modelId="{B2756F8B-3132-455D-A5E3-D9BE46F9D1F2}" type="sibTrans" cxnId="{7E8F140E-5748-49BE-BF0C-81C2BE9A8D27}">
      <dgm:prSet/>
      <dgm:spPr/>
      <dgm:t>
        <a:bodyPr/>
        <a:lstStyle/>
        <a:p>
          <a:endParaRPr lang="es-ES"/>
        </a:p>
      </dgm:t>
    </dgm:pt>
    <dgm:pt modelId="{D4C6DC93-5FDF-4228-9A5D-348727BF63B0}">
      <dgm:prSet phldrT="[Texto]" custT="1"/>
      <dgm:spPr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b="1" kern="1200" dirty="0">
              <a:latin typeface="+mn-lt"/>
              <a:ea typeface="DejaVu Sans"/>
              <a:cs typeface="Times New Roman" panose="02020603050405020304" pitchFamily="18" charset="0"/>
            </a:rPr>
            <a:t>GT8. </a:t>
          </a:r>
          <a:r>
            <a:rPr lang="es-ES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ANÁLISIS</a:t>
          </a:r>
          <a:r>
            <a:rPr lang="es-ES" sz="1100" b="0" i="0" u="none" strike="noStrike" kern="1200" dirty="0">
              <a:effectLst/>
              <a:latin typeface="+mn-lt"/>
              <a:cs typeface="Times New Roman" panose="02020603050405020304" pitchFamily="18" charset="0"/>
            </a:rPr>
            <a:t> TERRITORIAL PARA PLANIFICACIÓN NACIONAL </a:t>
          </a:r>
          <a:endParaRPr lang="es-EC" sz="1100" b="1" kern="1200" dirty="0">
            <a:latin typeface="+mn-lt"/>
            <a:ea typeface="DejaVu Sans"/>
            <a:cs typeface="Times New Roman" panose="02020603050405020304" pitchFamily="18" charset="0"/>
          </a:endParaRPr>
        </a:p>
      </dgm:t>
    </dgm:pt>
    <dgm:pt modelId="{C6DCB893-36C5-4657-A9AE-0BA471939954}" type="parTrans" cxnId="{9F3F4B87-4563-4DF4-9ED6-1A7DCD80EB11}">
      <dgm:prSet/>
      <dgm:spPr/>
      <dgm:t>
        <a:bodyPr/>
        <a:lstStyle/>
        <a:p>
          <a:endParaRPr lang="es-ES"/>
        </a:p>
      </dgm:t>
    </dgm:pt>
    <dgm:pt modelId="{7D7AFDB0-167D-488F-A9AD-E8282CDD455F}" type="sibTrans" cxnId="{9F3F4B87-4563-4DF4-9ED6-1A7DCD80EB11}">
      <dgm:prSet/>
      <dgm:spPr/>
      <dgm:t>
        <a:bodyPr/>
        <a:lstStyle/>
        <a:p>
          <a:endParaRPr lang="es-ES"/>
        </a:p>
      </dgm:t>
    </dgm:pt>
    <dgm:pt modelId="{4569D220-DC35-4146-99FB-15C7AC0C026F}" type="pres">
      <dgm:prSet presAssocID="{FDEC831E-2BAD-41F6-AB1A-B72665A0E731}" presName="cycle" presStyleCnt="0">
        <dgm:presLayoutVars>
          <dgm:dir/>
          <dgm:resizeHandles val="exact"/>
        </dgm:presLayoutVars>
      </dgm:prSet>
      <dgm:spPr/>
    </dgm:pt>
    <dgm:pt modelId="{B95E8836-5BF5-492C-9A02-E4C4BDBD0CB7}" type="pres">
      <dgm:prSet presAssocID="{E0814E1C-4C42-4D87-B6BE-25B187DB2C40}" presName="node" presStyleLbl="node1" presStyleIdx="0" presStyleCnt="8" custScaleX="134367" custScaleY="103359">
        <dgm:presLayoutVars>
          <dgm:bulletEnabled val="1"/>
        </dgm:presLayoutVars>
      </dgm:prSet>
      <dgm:spPr/>
    </dgm:pt>
    <dgm:pt modelId="{A838C9C8-9602-408A-B51C-A05DF33A16DF}" type="pres">
      <dgm:prSet presAssocID="{E0814E1C-4C42-4D87-B6BE-25B187DB2C40}" presName="spNode" presStyleCnt="0"/>
      <dgm:spPr/>
    </dgm:pt>
    <dgm:pt modelId="{87DDEA0E-03DE-4DD6-BAAB-91DDB7B9000D}" type="pres">
      <dgm:prSet presAssocID="{09AEF823-48F1-444C-ABB5-F5B53BF4C25E}" presName="sibTrans" presStyleLbl="sibTrans1D1" presStyleIdx="0" presStyleCnt="8"/>
      <dgm:spPr/>
    </dgm:pt>
    <dgm:pt modelId="{CF38C36D-3FC5-4059-9376-45920E7A9FD8}" type="pres">
      <dgm:prSet presAssocID="{F79FB566-E27C-41E7-9480-4D5D1ED39076}" presName="node" presStyleLbl="node1" presStyleIdx="1" presStyleCnt="8" custScaleX="134367" custScaleY="103359">
        <dgm:presLayoutVars>
          <dgm:bulletEnabled val="1"/>
        </dgm:presLayoutVars>
      </dgm:prSet>
      <dgm:spPr>
        <a:xfrm>
          <a:off x="5242247" y="698384"/>
          <a:ext cx="1440002" cy="719999"/>
        </a:xfrm>
        <a:prstGeom prst="roundRect">
          <a:avLst/>
        </a:prstGeom>
      </dgm:spPr>
    </dgm:pt>
    <dgm:pt modelId="{45286710-636C-4E1E-B818-A681CB0C48BC}" type="pres">
      <dgm:prSet presAssocID="{F79FB566-E27C-41E7-9480-4D5D1ED39076}" presName="spNode" presStyleCnt="0"/>
      <dgm:spPr/>
    </dgm:pt>
    <dgm:pt modelId="{AC876249-6933-4E0E-B946-8363C8E583FD}" type="pres">
      <dgm:prSet presAssocID="{51FDD0A6-DC3A-41D8-8554-D00A1836F60E}" presName="sibTrans" presStyleLbl="sibTrans1D1" presStyleIdx="1" presStyleCnt="8"/>
      <dgm:spPr/>
    </dgm:pt>
    <dgm:pt modelId="{C5D13C46-00F0-4269-972E-EE331FDC583A}" type="pres">
      <dgm:prSet presAssocID="{FC038A7D-2EFE-4EAC-9724-BC9E7D0A9FDE}" presName="node" presStyleLbl="node1" presStyleIdx="2" presStyleCnt="8" custScaleX="134367" custScaleY="103359">
        <dgm:presLayoutVars>
          <dgm:bulletEnabled val="1"/>
        </dgm:presLayoutVars>
      </dgm:prSet>
      <dgm:spPr>
        <a:xfrm>
          <a:off x="5950016" y="2407089"/>
          <a:ext cx="1440002" cy="719999"/>
        </a:xfrm>
        <a:prstGeom prst="roundRect">
          <a:avLst/>
        </a:prstGeom>
      </dgm:spPr>
    </dgm:pt>
    <dgm:pt modelId="{25AA2DBE-01D1-4395-B64B-739D7A5D182D}" type="pres">
      <dgm:prSet presAssocID="{FC038A7D-2EFE-4EAC-9724-BC9E7D0A9FDE}" presName="spNode" presStyleCnt="0"/>
      <dgm:spPr/>
    </dgm:pt>
    <dgm:pt modelId="{CB9B02EB-F689-434D-9238-852A1FD6DC21}" type="pres">
      <dgm:prSet presAssocID="{4993B83A-B0E0-49F4-BF2B-037837D983A0}" presName="sibTrans" presStyleLbl="sibTrans1D1" presStyleIdx="2" presStyleCnt="8"/>
      <dgm:spPr/>
    </dgm:pt>
    <dgm:pt modelId="{032DB857-3769-4A18-8E42-DF96D474A157}" type="pres">
      <dgm:prSet presAssocID="{2067675C-394A-4E6E-A6BA-128F5822553A}" presName="node" presStyleLbl="node1" presStyleIdx="3" presStyleCnt="8" custScaleX="134367" custScaleY="103359">
        <dgm:presLayoutVars>
          <dgm:bulletEnabled val="1"/>
        </dgm:presLayoutVars>
      </dgm:prSet>
      <dgm:spPr>
        <a:xfrm>
          <a:off x="5242247" y="4115794"/>
          <a:ext cx="1440002" cy="719999"/>
        </a:xfrm>
        <a:prstGeom prst="roundRect">
          <a:avLst/>
        </a:prstGeom>
      </dgm:spPr>
    </dgm:pt>
    <dgm:pt modelId="{09304BB5-33F6-4A59-8138-776FC4191A75}" type="pres">
      <dgm:prSet presAssocID="{2067675C-394A-4E6E-A6BA-128F5822553A}" presName="spNode" presStyleCnt="0"/>
      <dgm:spPr/>
    </dgm:pt>
    <dgm:pt modelId="{456E9F3E-5B4D-45C7-B0AF-5144A0011803}" type="pres">
      <dgm:prSet presAssocID="{8B5C3642-BC24-4917-94B9-9B13D689DDF6}" presName="sibTrans" presStyleLbl="sibTrans1D1" presStyleIdx="3" presStyleCnt="8"/>
      <dgm:spPr/>
    </dgm:pt>
    <dgm:pt modelId="{52AFAE8E-65DF-4037-A329-F1910BADF34C}" type="pres">
      <dgm:prSet presAssocID="{091E8259-E715-4CF9-B5C5-6B3C26C24734}" presName="node" presStyleLbl="node1" presStyleIdx="4" presStyleCnt="8" custScaleX="134367" custScaleY="103359">
        <dgm:presLayoutVars>
          <dgm:bulletEnabled val="1"/>
        </dgm:presLayoutVars>
      </dgm:prSet>
      <dgm:spPr>
        <a:xfrm>
          <a:off x="3533542" y="4823563"/>
          <a:ext cx="1440002" cy="719999"/>
        </a:xfrm>
        <a:prstGeom prst="roundRect">
          <a:avLst/>
        </a:prstGeom>
      </dgm:spPr>
    </dgm:pt>
    <dgm:pt modelId="{9260C091-09F1-4575-A7F0-708477199B0D}" type="pres">
      <dgm:prSet presAssocID="{091E8259-E715-4CF9-B5C5-6B3C26C24734}" presName="spNode" presStyleCnt="0"/>
      <dgm:spPr/>
    </dgm:pt>
    <dgm:pt modelId="{7A2269D1-44F1-43B7-A12C-E791356C348A}" type="pres">
      <dgm:prSet presAssocID="{2FD4F617-A845-4443-B44B-FFA1BB28D36E}" presName="sibTrans" presStyleLbl="sibTrans1D1" presStyleIdx="4" presStyleCnt="8"/>
      <dgm:spPr/>
    </dgm:pt>
    <dgm:pt modelId="{6FD32748-E0D3-4788-B06E-5A84EBB4F287}" type="pres">
      <dgm:prSet presAssocID="{F639AE54-9759-4C9C-B4FB-442373C7514F}" presName="node" presStyleLbl="node1" presStyleIdx="5" presStyleCnt="8" custScaleX="134367" custScaleY="103359">
        <dgm:presLayoutVars>
          <dgm:bulletEnabled val="1"/>
        </dgm:presLayoutVars>
      </dgm:prSet>
      <dgm:spPr>
        <a:xfrm>
          <a:off x="1824837" y="4115794"/>
          <a:ext cx="1440002" cy="719999"/>
        </a:xfrm>
        <a:prstGeom prst="roundRect">
          <a:avLst/>
        </a:prstGeom>
      </dgm:spPr>
    </dgm:pt>
    <dgm:pt modelId="{4C404A5B-A432-45B0-994D-09A6AAEA080E}" type="pres">
      <dgm:prSet presAssocID="{F639AE54-9759-4C9C-B4FB-442373C7514F}" presName="spNode" presStyleCnt="0"/>
      <dgm:spPr/>
    </dgm:pt>
    <dgm:pt modelId="{4CA0159A-8904-42ED-8DA5-ACC60FA90565}" type="pres">
      <dgm:prSet presAssocID="{C9A6F7B3-4B3D-455C-BB68-6E9E15D6FEDE}" presName="sibTrans" presStyleLbl="sibTrans1D1" presStyleIdx="5" presStyleCnt="8"/>
      <dgm:spPr/>
    </dgm:pt>
    <dgm:pt modelId="{38CD6FF7-6931-4D87-8F7A-A8B2902A8B54}" type="pres">
      <dgm:prSet presAssocID="{160066C1-3021-42BC-88B6-B5F43D857588}" presName="node" presStyleLbl="node1" presStyleIdx="6" presStyleCnt="8" custScaleX="134367" custScaleY="103359">
        <dgm:presLayoutVars>
          <dgm:bulletEnabled val="1"/>
        </dgm:presLayoutVars>
      </dgm:prSet>
      <dgm:spPr>
        <a:xfrm>
          <a:off x="1117068" y="2407089"/>
          <a:ext cx="1440002" cy="719999"/>
        </a:xfrm>
        <a:prstGeom prst="roundRect">
          <a:avLst/>
        </a:prstGeom>
      </dgm:spPr>
    </dgm:pt>
    <dgm:pt modelId="{0F76159C-1D09-41B7-9705-7582CFCD8A8F}" type="pres">
      <dgm:prSet presAssocID="{160066C1-3021-42BC-88B6-B5F43D857588}" presName="spNode" presStyleCnt="0"/>
      <dgm:spPr/>
    </dgm:pt>
    <dgm:pt modelId="{2CFBF789-4E4E-427D-B0CD-1464A01DD03D}" type="pres">
      <dgm:prSet presAssocID="{B2756F8B-3132-455D-A5E3-D9BE46F9D1F2}" presName="sibTrans" presStyleLbl="sibTrans1D1" presStyleIdx="6" presStyleCnt="8"/>
      <dgm:spPr/>
    </dgm:pt>
    <dgm:pt modelId="{E4E343D4-E5A3-464D-96BD-36F319ED40FE}" type="pres">
      <dgm:prSet presAssocID="{D4C6DC93-5FDF-4228-9A5D-348727BF63B0}" presName="node" presStyleLbl="node1" presStyleIdx="7" presStyleCnt="8" custScaleX="134367" custScaleY="103359">
        <dgm:presLayoutVars>
          <dgm:bulletEnabled val="1"/>
        </dgm:presLayoutVars>
      </dgm:prSet>
      <dgm:spPr>
        <a:xfrm>
          <a:off x="1824837" y="698384"/>
          <a:ext cx="1440002" cy="719999"/>
        </a:xfrm>
        <a:prstGeom prst="roundRect">
          <a:avLst/>
        </a:prstGeom>
      </dgm:spPr>
    </dgm:pt>
    <dgm:pt modelId="{F6E91576-D318-454F-9E42-184B13EC45F6}" type="pres">
      <dgm:prSet presAssocID="{D4C6DC93-5FDF-4228-9A5D-348727BF63B0}" presName="spNode" presStyleCnt="0"/>
      <dgm:spPr/>
    </dgm:pt>
    <dgm:pt modelId="{84ED3C21-DCAA-4923-9A69-E164181190FA}" type="pres">
      <dgm:prSet presAssocID="{7D7AFDB0-167D-488F-A9AD-E8282CDD455F}" presName="sibTrans" presStyleLbl="sibTrans1D1" presStyleIdx="7" presStyleCnt="8"/>
      <dgm:spPr/>
    </dgm:pt>
  </dgm:ptLst>
  <dgm:cxnLst>
    <dgm:cxn modelId="{7CBF1106-F6E1-41A1-92C1-8C82A43A86E9}" type="presOf" srcId="{2067675C-394A-4E6E-A6BA-128F5822553A}" destId="{032DB857-3769-4A18-8E42-DF96D474A157}" srcOrd="0" destOrd="0" presId="urn:microsoft.com/office/officeart/2005/8/layout/cycle6"/>
    <dgm:cxn modelId="{7E8F140E-5748-49BE-BF0C-81C2BE9A8D27}" srcId="{FDEC831E-2BAD-41F6-AB1A-B72665A0E731}" destId="{160066C1-3021-42BC-88B6-B5F43D857588}" srcOrd="6" destOrd="0" parTransId="{4174C5D3-14D0-4873-B5C0-19942F90A0F8}" sibTransId="{B2756F8B-3132-455D-A5E3-D9BE46F9D1F2}"/>
    <dgm:cxn modelId="{93BCE113-1A64-40A6-92A8-D55BE453795D}" type="presOf" srcId="{4993B83A-B0E0-49F4-BF2B-037837D983A0}" destId="{CB9B02EB-F689-434D-9238-852A1FD6DC21}" srcOrd="0" destOrd="0" presId="urn:microsoft.com/office/officeart/2005/8/layout/cycle6"/>
    <dgm:cxn modelId="{9CF9E015-2534-4C10-8E2C-DADEF81DBF27}" srcId="{FDEC831E-2BAD-41F6-AB1A-B72665A0E731}" destId="{E0814E1C-4C42-4D87-B6BE-25B187DB2C40}" srcOrd="0" destOrd="0" parTransId="{5D37A406-1FE7-4563-93A9-7DE2538F05F0}" sibTransId="{09AEF823-48F1-444C-ABB5-F5B53BF4C25E}"/>
    <dgm:cxn modelId="{C6CA1F19-D7C0-448F-B7A0-2E5D8AD4761F}" srcId="{FDEC831E-2BAD-41F6-AB1A-B72665A0E731}" destId="{F79FB566-E27C-41E7-9480-4D5D1ED39076}" srcOrd="1" destOrd="0" parTransId="{26EDC010-3D1E-4177-8AC9-A1535AFE0C2F}" sibTransId="{51FDD0A6-DC3A-41D8-8554-D00A1836F60E}"/>
    <dgm:cxn modelId="{F7B2662A-45C1-4073-AC74-1A3BC6246DB5}" type="presOf" srcId="{51FDD0A6-DC3A-41D8-8554-D00A1836F60E}" destId="{AC876249-6933-4E0E-B946-8363C8E583FD}" srcOrd="0" destOrd="0" presId="urn:microsoft.com/office/officeart/2005/8/layout/cycle6"/>
    <dgm:cxn modelId="{54DE972A-3CE1-4D78-A7B3-6103BAA0453B}" type="presOf" srcId="{C9A6F7B3-4B3D-455C-BB68-6E9E15D6FEDE}" destId="{4CA0159A-8904-42ED-8DA5-ACC60FA90565}" srcOrd="0" destOrd="0" presId="urn:microsoft.com/office/officeart/2005/8/layout/cycle6"/>
    <dgm:cxn modelId="{16D6E32E-C7B7-449D-BF4D-98974FF04549}" type="presOf" srcId="{09AEF823-48F1-444C-ABB5-F5B53BF4C25E}" destId="{87DDEA0E-03DE-4DD6-BAAB-91DDB7B9000D}" srcOrd="0" destOrd="0" presId="urn:microsoft.com/office/officeart/2005/8/layout/cycle6"/>
    <dgm:cxn modelId="{3017DB62-6514-40F6-B769-86E9C00AFDE7}" type="presOf" srcId="{D4C6DC93-5FDF-4228-9A5D-348727BF63B0}" destId="{E4E343D4-E5A3-464D-96BD-36F319ED40FE}" srcOrd="0" destOrd="0" presId="urn:microsoft.com/office/officeart/2005/8/layout/cycle6"/>
    <dgm:cxn modelId="{95DD0B65-2C95-4D41-8E96-D420E83A131F}" srcId="{FDEC831E-2BAD-41F6-AB1A-B72665A0E731}" destId="{FC038A7D-2EFE-4EAC-9724-BC9E7D0A9FDE}" srcOrd="2" destOrd="0" parTransId="{8E05B1EC-C455-4A86-A48A-28BB71C2F450}" sibTransId="{4993B83A-B0E0-49F4-BF2B-037837D983A0}"/>
    <dgm:cxn modelId="{F609A065-36BD-40B3-B1A3-E8BAFE34A6AE}" type="presOf" srcId="{8B5C3642-BC24-4917-94B9-9B13D689DDF6}" destId="{456E9F3E-5B4D-45C7-B0AF-5144A0011803}" srcOrd="0" destOrd="0" presId="urn:microsoft.com/office/officeart/2005/8/layout/cycle6"/>
    <dgm:cxn modelId="{304CFB4D-312F-4DC2-9348-2B6E21155C56}" type="presOf" srcId="{091E8259-E715-4CF9-B5C5-6B3C26C24734}" destId="{52AFAE8E-65DF-4037-A329-F1910BADF34C}" srcOrd="0" destOrd="0" presId="urn:microsoft.com/office/officeart/2005/8/layout/cycle6"/>
    <dgm:cxn modelId="{CBA4B952-2616-48D0-BD83-F91277A1C99A}" type="presOf" srcId="{7D7AFDB0-167D-488F-A9AD-E8282CDD455F}" destId="{84ED3C21-DCAA-4923-9A69-E164181190FA}" srcOrd="0" destOrd="0" presId="urn:microsoft.com/office/officeart/2005/8/layout/cycle6"/>
    <dgm:cxn modelId="{B04EE456-42D5-4A34-8951-108165175067}" srcId="{FDEC831E-2BAD-41F6-AB1A-B72665A0E731}" destId="{F639AE54-9759-4C9C-B4FB-442373C7514F}" srcOrd="5" destOrd="0" parTransId="{AC66336C-A838-4189-9785-F4FD842178D7}" sibTransId="{C9A6F7B3-4B3D-455C-BB68-6E9E15D6FEDE}"/>
    <dgm:cxn modelId="{D3E3465A-B687-48DF-864F-D5E616B72446}" type="presOf" srcId="{FC038A7D-2EFE-4EAC-9724-BC9E7D0A9FDE}" destId="{C5D13C46-00F0-4269-972E-EE331FDC583A}" srcOrd="0" destOrd="0" presId="urn:microsoft.com/office/officeart/2005/8/layout/cycle6"/>
    <dgm:cxn modelId="{9F3F4B87-4563-4DF4-9ED6-1A7DCD80EB11}" srcId="{FDEC831E-2BAD-41F6-AB1A-B72665A0E731}" destId="{D4C6DC93-5FDF-4228-9A5D-348727BF63B0}" srcOrd="7" destOrd="0" parTransId="{C6DCB893-36C5-4657-A9AE-0BA471939954}" sibTransId="{7D7AFDB0-167D-488F-A9AD-E8282CDD455F}"/>
    <dgm:cxn modelId="{6DEE4989-D541-42F0-A4BC-2A872713F04B}" type="presOf" srcId="{F639AE54-9759-4C9C-B4FB-442373C7514F}" destId="{6FD32748-E0D3-4788-B06E-5A84EBB4F287}" srcOrd="0" destOrd="0" presId="urn:microsoft.com/office/officeart/2005/8/layout/cycle6"/>
    <dgm:cxn modelId="{C33AFBAE-A0E0-483F-9668-9E5DD90DB07E}" srcId="{FDEC831E-2BAD-41F6-AB1A-B72665A0E731}" destId="{091E8259-E715-4CF9-B5C5-6B3C26C24734}" srcOrd="4" destOrd="0" parTransId="{EE04D696-A746-4BF0-976F-A131ED343FE6}" sibTransId="{2FD4F617-A845-4443-B44B-FFA1BB28D36E}"/>
    <dgm:cxn modelId="{2D2D2DC8-98D3-4EB6-BDB2-206ABFD9AC7C}" type="presOf" srcId="{F79FB566-E27C-41E7-9480-4D5D1ED39076}" destId="{CF38C36D-3FC5-4059-9376-45920E7A9FD8}" srcOrd="0" destOrd="0" presId="urn:microsoft.com/office/officeart/2005/8/layout/cycle6"/>
    <dgm:cxn modelId="{3CD3A5CC-2FFF-4D87-A091-5B23515F1EC1}" type="presOf" srcId="{B2756F8B-3132-455D-A5E3-D9BE46F9D1F2}" destId="{2CFBF789-4E4E-427D-B0CD-1464A01DD03D}" srcOrd="0" destOrd="0" presId="urn:microsoft.com/office/officeart/2005/8/layout/cycle6"/>
    <dgm:cxn modelId="{8A0DC4D3-2FEB-4BDF-8D87-BB7CF5200B70}" type="presOf" srcId="{E0814E1C-4C42-4D87-B6BE-25B187DB2C40}" destId="{B95E8836-5BF5-492C-9A02-E4C4BDBD0CB7}" srcOrd="0" destOrd="0" presId="urn:microsoft.com/office/officeart/2005/8/layout/cycle6"/>
    <dgm:cxn modelId="{247220E9-3E11-4F49-AABD-0F431A4BB879}" type="presOf" srcId="{2FD4F617-A845-4443-B44B-FFA1BB28D36E}" destId="{7A2269D1-44F1-43B7-A12C-E791356C348A}" srcOrd="0" destOrd="0" presId="urn:microsoft.com/office/officeart/2005/8/layout/cycle6"/>
    <dgm:cxn modelId="{810117EE-D2DB-479E-B9DF-397C2DA8A183}" type="presOf" srcId="{FDEC831E-2BAD-41F6-AB1A-B72665A0E731}" destId="{4569D220-DC35-4146-99FB-15C7AC0C026F}" srcOrd="0" destOrd="0" presId="urn:microsoft.com/office/officeart/2005/8/layout/cycle6"/>
    <dgm:cxn modelId="{ED7FB9F4-206C-4FC3-B1C5-302E753048A3}" type="presOf" srcId="{160066C1-3021-42BC-88B6-B5F43D857588}" destId="{38CD6FF7-6931-4D87-8F7A-A8B2902A8B54}" srcOrd="0" destOrd="0" presId="urn:microsoft.com/office/officeart/2005/8/layout/cycle6"/>
    <dgm:cxn modelId="{3E4B66FF-B81A-4B6C-AEE5-7385AE7FD7C0}" srcId="{FDEC831E-2BAD-41F6-AB1A-B72665A0E731}" destId="{2067675C-394A-4E6E-A6BA-128F5822553A}" srcOrd="3" destOrd="0" parTransId="{E3C40D30-1F20-43FC-863A-3FC54CDEA5A6}" sibTransId="{8B5C3642-BC24-4917-94B9-9B13D689DDF6}"/>
    <dgm:cxn modelId="{1AC8460F-B7B5-49FA-8480-BFC1775C5B28}" type="presParOf" srcId="{4569D220-DC35-4146-99FB-15C7AC0C026F}" destId="{B95E8836-5BF5-492C-9A02-E4C4BDBD0CB7}" srcOrd="0" destOrd="0" presId="urn:microsoft.com/office/officeart/2005/8/layout/cycle6"/>
    <dgm:cxn modelId="{287D5436-CBE3-4608-9BC3-9E146C0DD5BB}" type="presParOf" srcId="{4569D220-DC35-4146-99FB-15C7AC0C026F}" destId="{A838C9C8-9602-408A-B51C-A05DF33A16DF}" srcOrd="1" destOrd="0" presId="urn:microsoft.com/office/officeart/2005/8/layout/cycle6"/>
    <dgm:cxn modelId="{AF914385-70CE-4C4B-ACAC-DE2A7509609D}" type="presParOf" srcId="{4569D220-DC35-4146-99FB-15C7AC0C026F}" destId="{87DDEA0E-03DE-4DD6-BAAB-91DDB7B9000D}" srcOrd="2" destOrd="0" presId="urn:microsoft.com/office/officeart/2005/8/layout/cycle6"/>
    <dgm:cxn modelId="{CCCD1918-07E4-4759-AA44-09B93000624D}" type="presParOf" srcId="{4569D220-DC35-4146-99FB-15C7AC0C026F}" destId="{CF38C36D-3FC5-4059-9376-45920E7A9FD8}" srcOrd="3" destOrd="0" presId="urn:microsoft.com/office/officeart/2005/8/layout/cycle6"/>
    <dgm:cxn modelId="{3043CFD3-4CDD-4B1F-B023-43E589807245}" type="presParOf" srcId="{4569D220-DC35-4146-99FB-15C7AC0C026F}" destId="{45286710-636C-4E1E-B818-A681CB0C48BC}" srcOrd="4" destOrd="0" presId="urn:microsoft.com/office/officeart/2005/8/layout/cycle6"/>
    <dgm:cxn modelId="{2106AD8C-E6B2-436F-848A-0F0AEB145797}" type="presParOf" srcId="{4569D220-DC35-4146-99FB-15C7AC0C026F}" destId="{AC876249-6933-4E0E-B946-8363C8E583FD}" srcOrd="5" destOrd="0" presId="urn:microsoft.com/office/officeart/2005/8/layout/cycle6"/>
    <dgm:cxn modelId="{064FA2B6-C54D-4D00-9723-F15761FE9DBA}" type="presParOf" srcId="{4569D220-DC35-4146-99FB-15C7AC0C026F}" destId="{C5D13C46-00F0-4269-972E-EE331FDC583A}" srcOrd="6" destOrd="0" presId="urn:microsoft.com/office/officeart/2005/8/layout/cycle6"/>
    <dgm:cxn modelId="{ECED48AA-DAEB-4215-93AC-1040D21940C9}" type="presParOf" srcId="{4569D220-DC35-4146-99FB-15C7AC0C026F}" destId="{25AA2DBE-01D1-4395-B64B-739D7A5D182D}" srcOrd="7" destOrd="0" presId="urn:microsoft.com/office/officeart/2005/8/layout/cycle6"/>
    <dgm:cxn modelId="{EEF83C32-DFBE-4353-BF14-0FCF250D70BE}" type="presParOf" srcId="{4569D220-DC35-4146-99FB-15C7AC0C026F}" destId="{CB9B02EB-F689-434D-9238-852A1FD6DC21}" srcOrd="8" destOrd="0" presId="urn:microsoft.com/office/officeart/2005/8/layout/cycle6"/>
    <dgm:cxn modelId="{1659B660-BF22-426F-B80D-128D8310C21A}" type="presParOf" srcId="{4569D220-DC35-4146-99FB-15C7AC0C026F}" destId="{032DB857-3769-4A18-8E42-DF96D474A157}" srcOrd="9" destOrd="0" presId="urn:microsoft.com/office/officeart/2005/8/layout/cycle6"/>
    <dgm:cxn modelId="{CC28EA31-6790-4156-ACBD-E5B427D86D39}" type="presParOf" srcId="{4569D220-DC35-4146-99FB-15C7AC0C026F}" destId="{09304BB5-33F6-4A59-8138-776FC4191A75}" srcOrd="10" destOrd="0" presId="urn:microsoft.com/office/officeart/2005/8/layout/cycle6"/>
    <dgm:cxn modelId="{773E1379-2D18-45BF-8D86-0085CDA50D96}" type="presParOf" srcId="{4569D220-DC35-4146-99FB-15C7AC0C026F}" destId="{456E9F3E-5B4D-45C7-B0AF-5144A0011803}" srcOrd="11" destOrd="0" presId="urn:microsoft.com/office/officeart/2005/8/layout/cycle6"/>
    <dgm:cxn modelId="{D6E07A9B-67B0-4CF7-9093-E44641DC0127}" type="presParOf" srcId="{4569D220-DC35-4146-99FB-15C7AC0C026F}" destId="{52AFAE8E-65DF-4037-A329-F1910BADF34C}" srcOrd="12" destOrd="0" presId="urn:microsoft.com/office/officeart/2005/8/layout/cycle6"/>
    <dgm:cxn modelId="{3A478B03-6D8F-4279-A3EA-5557276EE2FF}" type="presParOf" srcId="{4569D220-DC35-4146-99FB-15C7AC0C026F}" destId="{9260C091-09F1-4575-A7F0-708477199B0D}" srcOrd="13" destOrd="0" presId="urn:microsoft.com/office/officeart/2005/8/layout/cycle6"/>
    <dgm:cxn modelId="{3A74C860-0DF1-43A3-8645-95C7A3183A8A}" type="presParOf" srcId="{4569D220-DC35-4146-99FB-15C7AC0C026F}" destId="{7A2269D1-44F1-43B7-A12C-E791356C348A}" srcOrd="14" destOrd="0" presId="urn:microsoft.com/office/officeart/2005/8/layout/cycle6"/>
    <dgm:cxn modelId="{2E41747C-B0FC-4FE5-9ED9-2E04CFC4BDE5}" type="presParOf" srcId="{4569D220-DC35-4146-99FB-15C7AC0C026F}" destId="{6FD32748-E0D3-4788-B06E-5A84EBB4F287}" srcOrd="15" destOrd="0" presId="urn:microsoft.com/office/officeart/2005/8/layout/cycle6"/>
    <dgm:cxn modelId="{70145BC4-B930-4C28-880C-1BC5D010EEF1}" type="presParOf" srcId="{4569D220-DC35-4146-99FB-15C7AC0C026F}" destId="{4C404A5B-A432-45B0-994D-09A6AAEA080E}" srcOrd="16" destOrd="0" presId="urn:microsoft.com/office/officeart/2005/8/layout/cycle6"/>
    <dgm:cxn modelId="{919A22C3-44F4-4302-8350-6C860E1B3A8C}" type="presParOf" srcId="{4569D220-DC35-4146-99FB-15C7AC0C026F}" destId="{4CA0159A-8904-42ED-8DA5-ACC60FA90565}" srcOrd="17" destOrd="0" presId="urn:microsoft.com/office/officeart/2005/8/layout/cycle6"/>
    <dgm:cxn modelId="{7A62C577-90FE-4CEC-9C71-80EA2F41CC79}" type="presParOf" srcId="{4569D220-DC35-4146-99FB-15C7AC0C026F}" destId="{38CD6FF7-6931-4D87-8F7A-A8B2902A8B54}" srcOrd="18" destOrd="0" presId="urn:microsoft.com/office/officeart/2005/8/layout/cycle6"/>
    <dgm:cxn modelId="{867124AB-66C5-41F6-B891-D93971ADEC19}" type="presParOf" srcId="{4569D220-DC35-4146-99FB-15C7AC0C026F}" destId="{0F76159C-1D09-41B7-9705-7582CFCD8A8F}" srcOrd="19" destOrd="0" presId="urn:microsoft.com/office/officeart/2005/8/layout/cycle6"/>
    <dgm:cxn modelId="{B7F114FE-6C2C-4580-9ACA-9E24B4581664}" type="presParOf" srcId="{4569D220-DC35-4146-99FB-15C7AC0C026F}" destId="{2CFBF789-4E4E-427D-B0CD-1464A01DD03D}" srcOrd="20" destOrd="0" presId="urn:microsoft.com/office/officeart/2005/8/layout/cycle6"/>
    <dgm:cxn modelId="{0718D990-34EC-46D4-8629-A61D8487AB6A}" type="presParOf" srcId="{4569D220-DC35-4146-99FB-15C7AC0C026F}" destId="{E4E343D4-E5A3-464D-96BD-36F319ED40FE}" srcOrd="21" destOrd="0" presId="urn:microsoft.com/office/officeart/2005/8/layout/cycle6"/>
    <dgm:cxn modelId="{01C82F4C-641C-43E2-ABB5-B8A71341C289}" type="presParOf" srcId="{4569D220-DC35-4146-99FB-15C7AC0C026F}" destId="{F6E91576-D318-454F-9E42-184B13EC45F6}" srcOrd="22" destOrd="0" presId="urn:microsoft.com/office/officeart/2005/8/layout/cycle6"/>
    <dgm:cxn modelId="{7F782FE4-99FD-43F9-AC1A-F72E57CC318F}" type="presParOf" srcId="{4569D220-DC35-4146-99FB-15C7AC0C026F}" destId="{84ED3C21-DCAA-4923-9A69-E164181190FA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4803DB-6DC5-4F79-A611-2133B8F5D12B}" type="doc">
      <dgm:prSet loTypeId="urn:microsoft.com/office/officeart/2005/8/layout/chevron1" loCatId="process" qsTypeId="urn:microsoft.com/office/officeart/2005/8/quickstyle/simple5" qsCatId="simple" csTypeId="urn:microsoft.com/office/officeart/2005/8/colors/accent4_2" csCatId="accent4" phldr="1"/>
      <dgm:spPr/>
    </dgm:pt>
    <dgm:pt modelId="{81A177A7-4795-4A2B-82D4-51D14ECE7584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C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2010</a:t>
          </a:r>
          <a:endParaRPr lang="es-ES" sz="16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AE4FD29-8644-468E-8449-3E7853DE9238}" type="parTrans" cxnId="{E6D3597B-1762-4B4A-81A0-5160BEDAB5E5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D0C7ED1-7CF9-47BF-B0A6-B4132CCE7ED8}" type="sibTrans" cxnId="{E6D3597B-1762-4B4A-81A0-5160BEDAB5E5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61A41A1-A5F1-44F4-9A66-D9EE00FCB184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C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2011</a:t>
          </a:r>
          <a:endParaRPr lang="es-ES" sz="16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2BC7CD3-1723-4892-9892-F34422DBB9EA}" type="parTrans" cxnId="{2A365C25-E8D2-499C-96BC-7E39B3439D66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F32B0A2-DF8F-4A05-A847-9151CC9F3557}" type="sibTrans" cxnId="{2A365C25-E8D2-499C-96BC-7E39B3439D66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269699D-50D0-481E-B850-D8FFB1E058FE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C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2012</a:t>
          </a:r>
          <a:endParaRPr lang="es-ES" sz="16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3C85DBB-ACFD-452F-9F11-1CA244F46DBC}" type="parTrans" cxnId="{28DC9152-C33F-4A4E-AA93-9E49BF41C51B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74D667F-30BC-453C-A300-349406E116C2}" type="sibTrans" cxnId="{28DC9152-C33F-4A4E-AA93-9E49BF41C51B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9CB270B-1151-49D1-A684-306A89CDCE9A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C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2013</a:t>
          </a:r>
          <a:endParaRPr lang="es-ES" sz="16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F4B23C0-22E8-4571-8448-2CBB5D5A28CC}" type="parTrans" cxnId="{826EC9DF-64AB-4642-98E1-E2AB63585B3B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D3828F8-EDB1-44FA-AAAF-274C0A1D5A3E}" type="sibTrans" cxnId="{826EC9DF-64AB-4642-98E1-E2AB63585B3B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EED5590-5B2C-41C9-8D28-485447735546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C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2015</a:t>
          </a:r>
          <a:endParaRPr lang="es-ES" sz="16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85CDFE2-E137-4AE9-A719-8DED6ADE2400}" type="parTrans" cxnId="{60929F79-DEE0-4FB0-81F9-9672F13A2275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058B3B4-208D-451B-A08B-A02064CB36E4}" type="sibTrans" cxnId="{60929F79-DEE0-4FB0-81F9-9672F13A2275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39E10B9-4F24-4BEB-9A3F-CCA9D00A9EC0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C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2016</a:t>
          </a:r>
          <a:endParaRPr lang="es-ES" sz="16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4E8A8E3-3FAD-4C4A-9054-909BC1679DDD}" type="parTrans" cxnId="{F490EB5E-2869-49F4-8170-52F2E754DE39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6487D6A-A7B3-4F41-9929-1E29FDF5C20A}" type="sibTrans" cxnId="{F490EB5E-2869-49F4-8170-52F2E754DE39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5B946E9-989E-4D32-87C9-997120F8A985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C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2017</a:t>
          </a:r>
          <a:endParaRPr lang="es-ES" sz="16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F252D76-3C33-4809-8DD5-44AEA21F4F4D}" type="parTrans" cxnId="{5B4E8D09-6F29-4B4F-A232-8474CED2CA48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3FFB18F-9336-42A6-9BF9-34ABC14916EB}" type="sibTrans" cxnId="{5B4E8D09-6F29-4B4F-A232-8474CED2CA48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D07C750-7910-4F0F-A84E-5F64C6692D27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C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2018</a:t>
          </a:r>
          <a:endParaRPr lang="es-ES" sz="16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9EFAAF8-F10D-44EF-A57D-65A1096368B8}" type="parTrans" cxnId="{691D2C8C-6484-4A37-BEAD-3C257FAF8047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D9F217F-9B82-4E28-B5B3-8932B93BC3E4}" type="sibTrans" cxnId="{691D2C8C-6484-4A37-BEAD-3C257FAF8047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0F2C99F-1169-4F21-83A8-D3D3C13C4AFD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S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2004</a:t>
          </a:r>
        </a:p>
      </dgm:t>
    </dgm:pt>
    <dgm:pt modelId="{E1613EFE-F154-434F-B920-1740C62DE7FF}" type="parTrans" cxnId="{117F5F1B-FA11-49EF-80B9-B94B9EF9BF2B}">
      <dgm:prSet/>
      <dgm:spPr/>
      <dgm:t>
        <a:bodyPr/>
        <a:lstStyle/>
        <a:p>
          <a:endParaRPr lang="es-EC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89D6000-B8D6-49C1-A46B-9E2A6F7D2B2B}" type="sibTrans" cxnId="{117F5F1B-FA11-49EF-80B9-B94B9EF9BF2B}">
      <dgm:prSet/>
      <dgm:spPr/>
      <dgm:t>
        <a:bodyPr/>
        <a:lstStyle/>
        <a:p>
          <a:endParaRPr lang="es-EC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47E6A0B-16A8-442D-8318-1A9661C6D7A0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S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2019</a:t>
          </a:r>
        </a:p>
      </dgm:t>
    </dgm:pt>
    <dgm:pt modelId="{97CB2F71-E7BB-4A6B-859B-3FD480ED45F0}" type="parTrans" cxnId="{6D412558-CEE0-43CB-A8AE-AAECDBB18026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64A7617-3776-4111-BBBE-BFECFCE0CFF9}" type="sibTrans" cxnId="{6D412558-CEE0-43CB-A8AE-AAECDBB18026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2581059-436D-498A-9D7A-31254D791CDB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S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2021</a:t>
          </a:r>
        </a:p>
      </dgm:t>
    </dgm:pt>
    <dgm:pt modelId="{500D9265-E2A7-4E62-BDF0-F55C1A854C9E}" type="parTrans" cxnId="{5CB4CDF3-1277-441C-BD9F-CE738E0A7DE4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84AE0A4-8DCA-4DEB-8750-A9065EBA95A3}" type="sibTrans" cxnId="{5CB4CDF3-1277-441C-BD9F-CE738E0A7DE4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BD263D4-91E3-45FA-8B03-A4F2F7C234C4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S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2020</a:t>
          </a:r>
        </a:p>
      </dgm:t>
    </dgm:pt>
    <dgm:pt modelId="{D5D32BEF-9593-46FA-9C0A-BF6796131989}" type="parTrans" cxnId="{78C8C667-45DF-44B6-9FC2-1736BC21BBB6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9FAD0AE-EEB6-4D12-B994-E08ABDF5FAC2}" type="sibTrans" cxnId="{78C8C667-45DF-44B6-9FC2-1736BC21BBB6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CA0F30F-5E25-45B9-8B17-E10781397277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S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2022</a:t>
          </a:r>
        </a:p>
      </dgm:t>
    </dgm:pt>
    <dgm:pt modelId="{C59A2566-9F63-456D-98C3-193C7ADB2A57}" type="parTrans" cxnId="{59B8FCE7-8C3B-4D0A-995D-B1AD466D0547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8E3BB5B-AC4D-49F0-B24D-EF1285DF6C64}" type="sibTrans" cxnId="{59B8FCE7-8C3B-4D0A-995D-B1AD466D0547}">
      <dgm:prSet/>
      <dgm:spPr/>
      <dgm:t>
        <a:bodyPr/>
        <a:lstStyle/>
        <a:p>
          <a:endParaRPr lang="es-ES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5A6EE7B-507D-4501-8773-A94458E82A3B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S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2023</a:t>
          </a:r>
        </a:p>
      </dgm:t>
    </dgm:pt>
    <dgm:pt modelId="{9406B1E0-05EF-4086-A9A4-E76B203D5A59}" type="parTrans" cxnId="{435B6BD6-024A-435C-9AA4-18534A2663B6}">
      <dgm:prSet/>
      <dgm:spPr/>
      <dgm:t>
        <a:bodyPr/>
        <a:lstStyle/>
        <a:p>
          <a:endParaRPr lang="es-EC"/>
        </a:p>
      </dgm:t>
    </dgm:pt>
    <dgm:pt modelId="{96688823-6FF6-496E-9F4A-F9FD52F7445A}" type="sibTrans" cxnId="{435B6BD6-024A-435C-9AA4-18534A2663B6}">
      <dgm:prSet/>
      <dgm:spPr/>
      <dgm:t>
        <a:bodyPr/>
        <a:lstStyle/>
        <a:p>
          <a:endParaRPr lang="es-EC"/>
        </a:p>
      </dgm:t>
    </dgm:pt>
    <dgm:pt modelId="{7BF93615-4236-4BDA-AFDB-F6A328E80B06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S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2024</a:t>
          </a:r>
        </a:p>
      </dgm:t>
    </dgm:pt>
    <dgm:pt modelId="{661F2CE2-2690-42F8-AC13-B5F3804768FF}" type="parTrans" cxnId="{41AD1280-A8D0-42FC-99AA-560B583B4A60}">
      <dgm:prSet/>
      <dgm:spPr/>
      <dgm:t>
        <a:bodyPr/>
        <a:lstStyle/>
        <a:p>
          <a:endParaRPr lang="es-EC"/>
        </a:p>
      </dgm:t>
    </dgm:pt>
    <dgm:pt modelId="{DA95AB3A-B0A7-428A-B0AF-A5DFEF5CBB2E}" type="sibTrans" cxnId="{41AD1280-A8D0-42FC-99AA-560B583B4A60}">
      <dgm:prSet/>
      <dgm:spPr/>
      <dgm:t>
        <a:bodyPr/>
        <a:lstStyle/>
        <a:p>
          <a:endParaRPr lang="es-EC"/>
        </a:p>
      </dgm:t>
    </dgm:pt>
    <dgm:pt modelId="{23C7823A-B4E2-4A68-AA82-227C653E491A}">
      <dgm:prSet phldrT="[Texto]" custT="1"/>
      <dgm:spPr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s-ES" sz="1600" b="1" dirty="0">
              <a:latin typeface="Calibri Light" panose="020F0302020204030204" pitchFamily="34" charset="0"/>
              <a:cs typeface="Calibri Light" panose="020F0302020204030204" pitchFamily="34" charset="0"/>
            </a:rPr>
            <a:t>2025</a:t>
          </a:r>
        </a:p>
      </dgm:t>
    </dgm:pt>
    <dgm:pt modelId="{61BBFBEE-4DD0-46BA-92AC-F7AC5B4921C0}" type="parTrans" cxnId="{00DBC29B-16DF-4523-8AA9-F3E2A5071442}">
      <dgm:prSet/>
      <dgm:spPr/>
      <dgm:t>
        <a:bodyPr/>
        <a:lstStyle/>
        <a:p>
          <a:endParaRPr lang="es-ES"/>
        </a:p>
      </dgm:t>
    </dgm:pt>
    <dgm:pt modelId="{E5C30B22-16F1-4B4C-BA9B-6912A99CDC0A}" type="sibTrans" cxnId="{00DBC29B-16DF-4523-8AA9-F3E2A5071442}">
      <dgm:prSet/>
      <dgm:spPr/>
      <dgm:t>
        <a:bodyPr/>
        <a:lstStyle/>
        <a:p>
          <a:endParaRPr lang="es-ES"/>
        </a:p>
      </dgm:t>
    </dgm:pt>
    <dgm:pt modelId="{AD1B0A87-73C1-4C44-ADEF-E9FC18EAEE1F}" type="pres">
      <dgm:prSet presAssocID="{D14803DB-6DC5-4F79-A611-2133B8F5D12B}" presName="Name0" presStyleCnt="0">
        <dgm:presLayoutVars>
          <dgm:dir/>
          <dgm:animLvl val="lvl"/>
          <dgm:resizeHandles val="exact"/>
        </dgm:presLayoutVars>
      </dgm:prSet>
      <dgm:spPr/>
    </dgm:pt>
    <dgm:pt modelId="{7F5F3F0B-8C40-4555-A669-F44463BD12BD}" type="pres">
      <dgm:prSet presAssocID="{F0F2C99F-1169-4F21-83A8-D3D3C13C4AFD}" presName="parTxOnly" presStyleLbl="node1" presStyleIdx="0" presStyleCnt="16">
        <dgm:presLayoutVars>
          <dgm:chMax val="0"/>
          <dgm:chPref val="0"/>
          <dgm:bulletEnabled val="1"/>
        </dgm:presLayoutVars>
      </dgm:prSet>
      <dgm:spPr/>
    </dgm:pt>
    <dgm:pt modelId="{16939575-007D-4D5F-BD0A-79A0860F0DC6}" type="pres">
      <dgm:prSet presAssocID="{289D6000-B8D6-49C1-A46B-9E2A6F7D2B2B}" presName="parTxOnlySpace" presStyleCnt="0"/>
      <dgm:spPr/>
    </dgm:pt>
    <dgm:pt modelId="{C5387495-08DA-4255-BC72-94A2E4900A25}" type="pres">
      <dgm:prSet presAssocID="{81A177A7-4795-4A2B-82D4-51D14ECE7584}" presName="parTxOnly" presStyleLbl="node1" presStyleIdx="1" presStyleCnt="16">
        <dgm:presLayoutVars>
          <dgm:chMax val="0"/>
          <dgm:chPref val="0"/>
          <dgm:bulletEnabled val="1"/>
        </dgm:presLayoutVars>
      </dgm:prSet>
      <dgm:spPr/>
    </dgm:pt>
    <dgm:pt modelId="{73C5EB69-73EF-4717-8FAD-AD9AF6A4418E}" type="pres">
      <dgm:prSet presAssocID="{DD0C7ED1-7CF9-47BF-B0A6-B4132CCE7ED8}" presName="parTxOnlySpace" presStyleCnt="0"/>
      <dgm:spPr/>
    </dgm:pt>
    <dgm:pt modelId="{3E3BFC04-4135-4E1D-B881-41DD8EEA33F1}" type="pres">
      <dgm:prSet presAssocID="{C61A41A1-A5F1-44F4-9A66-D9EE00FCB184}" presName="parTxOnly" presStyleLbl="node1" presStyleIdx="2" presStyleCnt="16">
        <dgm:presLayoutVars>
          <dgm:chMax val="0"/>
          <dgm:chPref val="0"/>
          <dgm:bulletEnabled val="1"/>
        </dgm:presLayoutVars>
      </dgm:prSet>
      <dgm:spPr/>
    </dgm:pt>
    <dgm:pt modelId="{8330A110-22AF-4BBB-9F15-C68DFC9B0B24}" type="pres">
      <dgm:prSet presAssocID="{FF32B0A2-DF8F-4A05-A847-9151CC9F3557}" presName="parTxOnlySpace" presStyleCnt="0"/>
      <dgm:spPr/>
    </dgm:pt>
    <dgm:pt modelId="{8C43FB63-8B6C-4CCD-AE33-68559C5B09D6}" type="pres">
      <dgm:prSet presAssocID="{D269699D-50D0-481E-B850-D8FFB1E058FE}" presName="parTxOnly" presStyleLbl="node1" presStyleIdx="3" presStyleCnt="16">
        <dgm:presLayoutVars>
          <dgm:chMax val="0"/>
          <dgm:chPref val="0"/>
          <dgm:bulletEnabled val="1"/>
        </dgm:presLayoutVars>
      </dgm:prSet>
      <dgm:spPr/>
    </dgm:pt>
    <dgm:pt modelId="{FE2BCDDD-5DA6-412A-B4D2-5EA0B063FAB4}" type="pres">
      <dgm:prSet presAssocID="{E74D667F-30BC-453C-A300-349406E116C2}" presName="parTxOnlySpace" presStyleCnt="0"/>
      <dgm:spPr/>
    </dgm:pt>
    <dgm:pt modelId="{62FB0F1B-EF85-4997-A661-AC8B5939E5EE}" type="pres">
      <dgm:prSet presAssocID="{29CB270B-1151-49D1-A684-306A89CDCE9A}" presName="parTxOnly" presStyleLbl="node1" presStyleIdx="4" presStyleCnt="16">
        <dgm:presLayoutVars>
          <dgm:chMax val="0"/>
          <dgm:chPref val="0"/>
          <dgm:bulletEnabled val="1"/>
        </dgm:presLayoutVars>
      </dgm:prSet>
      <dgm:spPr/>
    </dgm:pt>
    <dgm:pt modelId="{B4EC0ABE-96DC-4989-9D2E-7FC1EED90870}" type="pres">
      <dgm:prSet presAssocID="{ED3828F8-EDB1-44FA-AAAF-274C0A1D5A3E}" presName="parTxOnlySpace" presStyleCnt="0"/>
      <dgm:spPr/>
    </dgm:pt>
    <dgm:pt modelId="{EC1C5D24-AA55-47AE-910A-DC3BD43F5FAE}" type="pres">
      <dgm:prSet presAssocID="{9EED5590-5B2C-41C9-8D28-485447735546}" presName="parTxOnly" presStyleLbl="node1" presStyleIdx="5" presStyleCnt="16">
        <dgm:presLayoutVars>
          <dgm:chMax val="0"/>
          <dgm:chPref val="0"/>
          <dgm:bulletEnabled val="1"/>
        </dgm:presLayoutVars>
      </dgm:prSet>
      <dgm:spPr/>
    </dgm:pt>
    <dgm:pt modelId="{79E529CC-0292-4F7E-A121-3E6F969D2DD6}" type="pres">
      <dgm:prSet presAssocID="{5058B3B4-208D-451B-A08B-A02064CB36E4}" presName="parTxOnlySpace" presStyleCnt="0"/>
      <dgm:spPr/>
    </dgm:pt>
    <dgm:pt modelId="{93DF0EC2-16D3-465A-9DA1-FC25F6B42D28}" type="pres">
      <dgm:prSet presAssocID="{E39E10B9-4F24-4BEB-9A3F-CCA9D00A9EC0}" presName="parTxOnly" presStyleLbl="node1" presStyleIdx="6" presStyleCnt="16">
        <dgm:presLayoutVars>
          <dgm:chMax val="0"/>
          <dgm:chPref val="0"/>
          <dgm:bulletEnabled val="1"/>
        </dgm:presLayoutVars>
      </dgm:prSet>
      <dgm:spPr/>
    </dgm:pt>
    <dgm:pt modelId="{ADDAC96E-61E2-4452-91A0-0CC79545E94D}" type="pres">
      <dgm:prSet presAssocID="{D6487D6A-A7B3-4F41-9929-1E29FDF5C20A}" presName="parTxOnlySpace" presStyleCnt="0"/>
      <dgm:spPr/>
    </dgm:pt>
    <dgm:pt modelId="{457A9655-C6DC-44FB-8B19-7A4799B0B507}" type="pres">
      <dgm:prSet presAssocID="{F5B946E9-989E-4D32-87C9-997120F8A985}" presName="parTxOnly" presStyleLbl="node1" presStyleIdx="7" presStyleCnt="16">
        <dgm:presLayoutVars>
          <dgm:chMax val="0"/>
          <dgm:chPref val="0"/>
          <dgm:bulletEnabled val="1"/>
        </dgm:presLayoutVars>
      </dgm:prSet>
      <dgm:spPr/>
    </dgm:pt>
    <dgm:pt modelId="{10A925AA-09D3-4897-9C37-45F180766E10}" type="pres">
      <dgm:prSet presAssocID="{03FFB18F-9336-42A6-9BF9-34ABC14916EB}" presName="parTxOnlySpace" presStyleCnt="0"/>
      <dgm:spPr/>
    </dgm:pt>
    <dgm:pt modelId="{2DFD4E21-78EE-4CB6-94B0-6ED7F029B325}" type="pres">
      <dgm:prSet presAssocID="{ED07C750-7910-4F0F-A84E-5F64C6692D27}" presName="parTxOnly" presStyleLbl="node1" presStyleIdx="8" presStyleCnt="16">
        <dgm:presLayoutVars>
          <dgm:chMax val="0"/>
          <dgm:chPref val="0"/>
          <dgm:bulletEnabled val="1"/>
        </dgm:presLayoutVars>
      </dgm:prSet>
      <dgm:spPr/>
    </dgm:pt>
    <dgm:pt modelId="{447CDDDE-EE7B-4D06-A18A-C698BAA0C1B3}" type="pres">
      <dgm:prSet presAssocID="{9D9F217F-9B82-4E28-B5B3-8932B93BC3E4}" presName="parTxOnlySpace" presStyleCnt="0"/>
      <dgm:spPr/>
    </dgm:pt>
    <dgm:pt modelId="{D14A193B-CC31-4294-9F2A-017495809292}" type="pres">
      <dgm:prSet presAssocID="{547E6A0B-16A8-442D-8318-1A9661C6D7A0}" presName="parTxOnly" presStyleLbl="node1" presStyleIdx="9" presStyleCnt="16">
        <dgm:presLayoutVars>
          <dgm:chMax val="0"/>
          <dgm:chPref val="0"/>
          <dgm:bulletEnabled val="1"/>
        </dgm:presLayoutVars>
      </dgm:prSet>
      <dgm:spPr/>
    </dgm:pt>
    <dgm:pt modelId="{02A1543D-07D9-45A8-A653-D111E89768AB}" type="pres">
      <dgm:prSet presAssocID="{A64A7617-3776-4111-BBBE-BFECFCE0CFF9}" presName="parTxOnlySpace" presStyleCnt="0"/>
      <dgm:spPr/>
    </dgm:pt>
    <dgm:pt modelId="{CAE1E2F6-4150-4B30-B398-F8AA6B649081}" type="pres">
      <dgm:prSet presAssocID="{8BD263D4-91E3-45FA-8B03-A4F2F7C234C4}" presName="parTxOnly" presStyleLbl="node1" presStyleIdx="10" presStyleCnt="16">
        <dgm:presLayoutVars>
          <dgm:chMax val="0"/>
          <dgm:chPref val="0"/>
          <dgm:bulletEnabled val="1"/>
        </dgm:presLayoutVars>
      </dgm:prSet>
      <dgm:spPr/>
    </dgm:pt>
    <dgm:pt modelId="{4CA63602-D5EB-4746-B28A-4D1C2471E353}" type="pres">
      <dgm:prSet presAssocID="{69FAD0AE-EEB6-4D12-B994-E08ABDF5FAC2}" presName="parTxOnlySpace" presStyleCnt="0"/>
      <dgm:spPr/>
    </dgm:pt>
    <dgm:pt modelId="{D085A175-EC0A-4C4B-8DCD-9F6268A74171}" type="pres">
      <dgm:prSet presAssocID="{F2581059-436D-498A-9D7A-31254D791CDB}" presName="parTxOnly" presStyleLbl="node1" presStyleIdx="11" presStyleCnt="16">
        <dgm:presLayoutVars>
          <dgm:chMax val="0"/>
          <dgm:chPref val="0"/>
          <dgm:bulletEnabled val="1"/>
        </dgm:presLayoutVars>
      </dgm:prSet>
      <dgm:spPr/>
    </dgm:pt>
    <dgm:pt modelId="{70872A8C-FA00-49F5-B0E8-B4ABB60FCF74}" type="pres">
      <dgm:prSet presAssocID="{284AE0A4-8DCA-4DEB-8750-A9065EBA95A3}" presName="parTxOnlySpace" presStyleCnt="0"/>
      <dgm:spPr/>
    </dgm:pt>
    <dgm:pt modelId="{F1BA5CA5-50A4-4A10-AAE0-312138A95F63}" type="pres">
      <dgm:prSet presAssocID="{7CA0F30F-5E25-45B9-8B17-E10781397277}" presName="parTxOnly" presStyleLbl="node1" presStyleIdx="12" presStyleCnt="16">
        <dgm:presLayoutVars>
          <dgm:chMax val="0"/>
          <dgm:chPref val="0"/>
          <dgm:bulletEnabled val="1"/>
        </dgm:presLayoutVars>
      </dgm:prSet>
      <dgm:spPr/>
    </dgm:pt>
    <dgm:pt modelId="{94C45B88-0248-4106-9B09-10878CFE0C8D}" type="pres">
      <dgm:prSet presAssocID="{18E3BB5B-AC4D-49F0-B24D-EF1285DF6C64}" presName="parTxOnlySpace" presStyleCnt="0"/>
      <dgm:spPr/>
    </dgm:pt>
    <dgm:pt modelId="{AD2ECBFB-F52C-419D-938C-7D7581C39C12}" type="pres">
      <dgm:prSet presAssocID="{25A6EE7B-507D-4501-8773-A94458E82A3B}" presName="parTxOnly" presStyleLbl="node1" presStyleIdx="13" presStyleCnt="16">
        <dgm:presLayoutVars>
          <dgm:chMax val="0"/>
          <dgm:chPref val="0"/>
          <dgm:bulletEnabled val="1"/>
        </dgm:presLayoutVars>
      </dgm:prSet>
      <dgm:spPr/>
    </dgm:pt>
    <dgm:pt modelId="{E57FA2A4-1478-4862-BF58-C3FF4583DAD9}" type="pres">
      <dgm:prSet presAssocID="{96688823-6FF6-496E-9F4A-F9FD52F7445A}" presName="parTxOnlySpace" presStyleCnt="0"/>
      <dgm:spPr/>
    </dgm:pt>
    <dgm:pt modelId="{5AD33D4B-C271-4A36-BAC1-A3B117F4C8B3}" type="pres">
      <dgm:prSet presAssocID="{7BF93615-4236-4BDA-AFDB-F6A328E80B06}" presName="parTxOnly" presStyleLbl="node1" presStyleIdx="14" presStyleCnt="16">
        <dgm:presLayoutVars>
          <dgm:chMax val="0"/>
          <dgm:chPref val="0"/>
          <dgm:bulletEnabled val="1"/>
        </dgm:presLayoutVars>
      </dgm:prSet>
      <dgm:spPr/>
    </dgm:pt>
    <dgm:pt modelId="{0A829D9C-86B3-44D9-85BE-55C3F87EF405}" type="pres">
      <dgm:prSet presAssocID="{DA95AB3A-B0A7-428A-B0AF-A5DFEF5CBB2E}" presName="parTxOnlySpace" presStyleCnt="0"/>
      <dgm:spPr/>
    </dgm:pt>
    <dgm:pt modelId="{50464FBC-42D3-4B68-8388-A4F093BD0343}" type="pres">
      <dgm:prSet presAssocID="{23C7823A-B4E2-4A68-AA82-227C653E491A}" presName="parTxOnly" presStyleLbl="node1" presStyleIdx="15" presStyleCnt="16">
        <dgm:presLayoutVars>
          <dgm:chMax val="0"/>
          <dgm:chPref val="0"/>
          <dgm:bulletEnabled val="1"/>
        </dgm:presLayoutVars>
      </dgm:prSet>
      <dgm:spPr/>
    </dgm:pt>
  </dgm:ptLst>
  <dgm:cxnLst>
    <dgm:cxn modelId="{5BB2C004-F93F-491A-A760-8DDC25BD198F}" type="presOf" srcId="{29CB270B-1151-49D1-A684-306A89CDCE9A}" destId="{62FB0F1B-EF85-4997-A661-AC8B5939E5EE}" srcOrd="0" destOrd="0" presId="urn:microsoft.com/office/officeart/2005/8/layout/chevron1"/>
    <dgm:cxn modelId="{5B12C005-39BF-430B-ADF8-00F8C9CEACB5}" type="presOf" srcId="{F5B946E9-989E-4D32-87C9-997120F8A985}" destId="{457A9655-C6DC-44FB-8B19-7A4799B0B507}" srcOrd="0" destOrd="0" presId="urn:microsoft.com/office/officeart/2005/8/layout/chevron1"/>
    <dgm:cxn modelId="{5B4E8D09-6F29-4B4F-A232-8474CED2CA48}" srcId="{D14803DB-6DC5-4F79-A611-2133B8F5D12B}" destId="{F5B946E9-989E-4D32-87C9-997120F8A985}" srcOrd="7" destOrd="0" parTransId="{0F252D76-3C33-4809-8DD5-44AEA21F4F4D}" sibTransId="{03FFB18F-9336-42A6-9BF9-34ABC14916EB}"/>
    <dgm:cxn modelId="{0D41880A-F255-42F7-AED3-CBE638D24524}" type="presOf" srcId="{C61A41A1-A5F1-44F4-9A66-D9EE00FCB184}" destId="{3E3BFC04-4135-4E1D-B881-41DD8EEA33F1}" srcOrd="0" destOrd="0" presId="urn:microsoft.com/office/officeart/2005/8/layout/chevron1"/>
    <dgm:cxn modelId="{117F5F1B-FA11-49EF-80B9-B94B9EF9BF2B}" srcId="{D14803DB-6DC5-4F79-A611-2133B8F5D12B}" destId="{F0F2C99F-1169-4F21-83A8-D3D3C13C4AFD}" srcOrd="0" destOrd="0" parTransId="{E1613EFE-F154-434F-B920-1740C62DE7FF}" sibTransId="{289D6000-B8D6-49C1-A46B-9E2A6F7D2B2B}"/>
    <dgm:cxn modelId="{2A365C25-E8D2-499C-96BC-7E39B3439D66}" srcId="{D14803DB-6DC5-4F79-A611-2133B8F5D12B}" destId="{C61A41A1-A5F1-44F4-9A66-D9EE00FCB184}" srcOrd="2" destOrd="0" parTransId="{82BC7CD3-1723-4892-9892-F34422DBB9EA}" sibTransId="{FF32B0A2-DF8F-4A05-A847-9151CC9F3557}"/>
    <dgm:cxn modelId="{DD1BC337-4FE8-4881-8A6E-92C6DBB886AD}" type="presOf" srcId="{547E6A0B-16A8-442D-8318-1A9661C6D7A0}" destId="{D14A193B-CC31-4294-9F2A-017495809292}" srcOrd="0" destOrd="0" presId="urn:microsoft.com/office/officeart/2005/8/layout/chevron1"/>
    <dgm:cxn modelId="{F490EB5E-2869-49F4-8170-52F2E754DE39}" srcId="{D14803DB-6DC5-4F79-A611-2133B8F5D12B}" destId="{E39E10B9-4F24-4BEB-9A3F-CCA9D00A9EC0}" srcOrd="6" destOrd="0" parTransId="{04E8A8E3-3FAD-4C4A-9054-909BC1679DDD}" sibTransId="{D6487D6A-A7B3-4F41-9929-1E29FDF5C20A}"/>
    <dgm:cxn modelId="{78C8C667-45DF-44B6-9FC2-1736BC21BBB6}" srcId="{D14803DB-6DC5-4F79-A611-2133B8F5D12B}" destId="{8BD263D4-91E3-45FA-8B03-A4F2F7C234C4}" srcOrd="10" destOrd="0" parTransId="{D5D32BEF-9593-46FA-9C0A-BF6796131989}" sibTransId="{69FAD0AE-EEB6-4D12-B994-E08ABDF5FAC2}"/>
    <dgm:cxn modelId="{97DF5148-F2EE-4BD1-A80F-36E8243ED8AB}" type="presOf" srcId="{9EED5590-5B2C-41C9-8D28-485447735546}" destId="{EC1C5D24-AA55-47AE-910A-DC3BD43F5FAE}" srcOrd="0" destOrd="0" presId="urn:microsoft.com/office/officeart/2005/8/layout/chevron1"/>
    <dgm:cxn modelId="{621DC96A-CEFF-49B6-9F45-DE0F133DE4F2}" type="presOf" srcId="{F2581059-436D-498A-9D7A-31254D791CDB}" destId="{D085A175-EC0A-4C4B-8DCD-9F6268A74171}" srcOrd="0" destOrd="0" presId="urn:microsoft.com/office/officeart/2005/8/layout/chevron1"/>
    <dgm:cxn modelId="{777FF26A-F984-4A32-B376-B5130886412D}" type="presOf" srcId="{ED07C750-7910-4F0F-A84E-5F64C6692D27}" destId="{2DFD4E21-78EE-4CB6-94B0-6ED7F029B325}" srcOrd="0" destOrd="0" presId="urn:microsoft.com/office/officeart/2005/8/layout/chevron1"/>
    <dgm:cxn modelId="{8C3C2051-2895-4E34-B4AF-EAC07024F2A5}" type="presOf" srcId="{E39E10B9-4F24-4BEB-9A3F-CCA9D00A9EC0}" destId="{93DF0EC2-16D3-465A-9DA1-FC25F6B42D28}" srcOrd="0" destOrd="0" presId="urn:microsoft.com/office/officeart/2005/8/layout/chevron1"/>
    <dgm:cxn modelId="{F1386071-7CE0-48EB-82C1-D5624BE76D78}" type="presOf" srcId="{25A6EE7B-507D-4501-8773-A94458E82A3B}" destId="{AD2ECBFB-F52C-419D-938C-7D7581C39C12}" srcOrd="0" destOrd="0" presId="urn:microsoft.com/office/officeart/2005/8/layout/chevron1"/>
    <dgm:cxn modelId="{28DC9152-C33F-4A4E-AA93-9E49BF41C51B}" srcId="{D14803DB-6DC5-4F79-A611-2133B8F5D12B}" destId="{D269699D-50D0-481E-B850-D8FFB1E058FE}" srcOrd="3" destOrd="0" parTransId="{23C85DBB-ACFD-452F-9F11-1CA244F46DBC}" sibTransId="{E74D667F-30BC-453C-A300-349406E116C2}"/>
    <dgm:cxn modelId="{6D412558-CEE0-43CB-A8AE-AAECDBB18026}" srcId="{D14803DB-6DC5-4F79-A611-2133B8F5D12B}" destId="{547E6A0B-16A8-442D-8318-1A9661C6D7A0}" srcOrd="9" destOrd="0" parTransId="{97CB2F71-E7BB-4A6B-859B-3FD480ED45F0}" sibTransId="{A64A7617-3776-4111-BBBE-BFECFCE0CFF9}"/>
    <dgm:cxn modelId="{60929F79-DEE0-4FB0-81F9-9672F13A2275}" srcId="{D14803DB-6DC5-4F79-A611-2133B8F5D12B}" destId="{9EED5590-5B2C-41C9-8D28-485447735546}" srcOrd="5" destOrd="0" parTransId="{D85CDFE2-E137-4AE9-A719-8DED6ADE2400}" sibTransId="{5058B3B4-208D-451B-A08B-A02064CB36E4}"/>
    <dgm:cxn modelId="{641F955A-5191-491B-BDE7-14940B5D48D8}" type="presOf" srcId="{81A177A7-4795-4A2B-82D4-51D14ECE7584}" destId="{C5387495-08DA-4255-BC72-94A2E4900A25}" srcOrd="0" destOrd="0" presId="urn:microsoft.com/office/officeart/2005/8/layout/chevron1"/>
    <dgm:cxn modelId="{D458177B-19BE-464E-945E-558A11D55757}" type="presOf" srcId="{7CA0F30F-5E25-45B9-8B17-E10781397277}" destId="{F1BA5CA5-50A4-4A10-AAE0-312138A95F63}" srcOrd="0" destOrd="0" presId="urn:microsoft.com/office/officeart/2005/8/layout/chevron1"/>
    <dgm:cxn modelId="{E6D3597B-1762-4B4A-81A0-5160BEDAB5E5}" srcId="{D14803DB-6DC5-4F79-A611-2133B8F5D12B}" destId="{81A177A7-4795-4A2B-82D4-51D14ECE7584}" srcOrd="1" destOrd="0" parTransId="{3AE4FD29-8644-468E-8449-3E7853DE9238}" sibTransId="{DD0C7ED1-7CF9-47BF-B0A6-B4132CCE7ED8}"/>
    <dgm:cxn modelId="{41AD1280-A8D0-42FC-99AA-560B583B4A60}" srcId="{D14803DB-6DC5-4F79-A611-2133B8F5D12B}" destId="{7BF93615-4236-4BDA-AFDB-F6A328E80B06}" srcOrd="14" destOrd="0" parTransId="{661F2CE2-2690-42F8-AC13-B5F3804768FF}" sibTransId="{DA95AB3A-B0A7-428A-B0AF-A5DFEF5CBB2E}"/>
    <dgm:cxn modelId="{691D2C8C-6484-4A37-BEAD-3C257FAF8047}" srcId="{D14803DB-6DC5-4F79-A611-2133B8F5D12B}" destId="{ED07C750-7910-4F0F-A84E-5F64C6692D27}" srcOrd="8" destOrd="0" parTransId="{69EFAAF8-F10D-44EF-A57D-65A1096368B8}" sibTransId="{9D9F217F-9B82-4E28-B5B3-8932B93BC3E4}"/>
    <dgm:cxn modelId="{00DBC29B-16DF-4523-8AA9-F3E2A5071442}" srcId="{D14803DB-6DC5-4F79-A611-2133B8F5D12B}" destId="{23C7823A-B4E2-4A68-AA82-227C653E491A}" srcOrd="15" destOrd="0" parTransId="{61BBFBEE-4DD0-46BA-92AC-F7AC5B4921C0}" sibTransId="{E5C30B22-16F1-4B4C-BA9B-6912A99CDC0A}"/>
    <dgm:cxn modelId="{A887A0A8-B895-4DC6-BEBB-A911D5D640E9}" type="presOf" srcId="{8BD263D4-91E3-45FA-8B03-A4F2F7C234C4}" destId="{CAE1E2F6-4150-4B30-B398-F8AA6B649081}" srcOrd="0" destOrd="0" presId="urn:microsoft.com/office/officeart/2005/8/layout/chevron1"/>
    <dgm:cxn modelId="{D3CB9ABA-8C39-411E-9BD6-C0635C2B29FA}" type="presOf" srcId="{F0F2C99F-1169-4F21-83A8-D3D3C13C4AFD}" destId="{7F5F3F0B-8C40-4555-A669-F44463BD12BD}" srcOrd="0" destOrd="0" presId="urn:microsoft.com/office/officeart/2005/8/layout/chevron1"/>
    <dgm:cxn modelId="{4C4C3BD2-C2F8-453E-9F8F-471B73F0C072}" type="presOf" srcId="{D14803DB-6DC5-4F79-A611-2133B8F5D12B}" destId="{AD1B0A87-73C1-4C44-ADEF-E9FC18EAEE1F}" srcOrd="0" destOrd="0" presId="urn:microsoft.com/office/officeart/2005/8/layout/chevron1"/>
    <dgm:cxn modelId="{435B6BD6-024A-435C-9AA4-18534A2663B6}" srcId="{D14803DB-6DC5-4F79-A611-2133B8F5D12B}" destId="{25A6EE7B-507D-4501-8773-A94458E82A3B}" srcOrd="13" destOrd="0" parTransId="{9406B1E0-05EF-4086-A9A4-E76B203D5A59}" sibTransId="{96688823-6FF6-496E-9F4A-F9FD52F7445A}"/>
    <dgm:cxn modelId="{EF53F8D7-CC8B-454E-8D67-400A48CEC646}" type="presOf" srcId="{23C7823A-B4E2-4A68-AA82-227C653E491A}" destId="{50464FBC-42D3-4B68-8388-A4F093BD0343}" srcOrd="0" destOrd="0" presId="urn:microsoft.com/office/officeart/2005/8/layout/chevron1"/>
    <dgm:cxn modelId="{D5361ADE-C68B-4593-9DAA-AF4D9056A6D5}" type="presOf" srcId="{7BF93615-4236-4BDA-AFDB-F6A328E80B06}" destId="{5AD33D4B-C271-4A36-BAC1-A3B117F4C8B3}" srcOrd="0" destOrd="0" presId="urn:microsoft.com/office/officeart/2005/8/layout/chevron1"/>
    <dgm:cxn modelId="{826EC9DF-64AB-4642-98E1-E2AB63585B3B}" srcId="{D14803DB-6DC5-4F79-A611-2133B8F5D12B}" destId="{29CB270B-1151-49D1-A684-306A89CDCE9A}" srcOrd="4" destOrd="0" parTransId="{9F4B23C0-22E8-4571-8448-2CBB5D5A28CC}" sibTransId="{ED3828F8-EDB1-44FA-AAAF-274C0A1D5A3E}"/>
    <dgm:cxn modelId="{D03377E3-CCCD-4F8E-92E5-42FFF16AC4E6}" type="presOf" srcId="{D269699D-50D0-481E-B850-D8FFB1E058FE}" destId="{8C43FB63-8B6C-4CCD-AE33-68559C5B09D6}" srcOrd="0" destOrd="0" presId="urn:microsoft.com/office/officeart/2005/8/layout/chevron1"/>
    <dgm:cxn modelId="{59B8FCE7-8C3B-4D0A-995D-B1AD466D0547}" srcId="{D14803DB-6DC5-4F79-A611-2133B8F5D12B}" destId="{7CA0F30F-5E25-45B9-8B17-E10781397277}" srcOrd="12" destOrd="0" parTransId="{C59A2566-9F63-456D-98C3-193C7ADB2A57}" sibTransId="{18E3BB5B-AC4D-49F0-B24D-EF1285DF6C64}"/>
    <dgm:cxn modelId="{5CB4CDF3-1277-441C-BD9F-CE738E0A7DE4}" srcId="{D14803DB-6DC5-4F79-A611-2133B8F5D12B}" destId="{F2581059-436D-498A-9D7A-31254D791CDB}" srcOrd="11" destOrd="0" parTransId="{500D9265-E2A7-4E62-BDF0-F55C1A854C9E}" sibTransId="{284AE0A4-8DCA-4DEB-8750-A9065EBA95A3}"/>
    <dgm:cxn modelId="{EC2E9047-ABA1-4413-8F05-EF6F154D28F8}" type="presParOf" srcId="{AD1B0A87-73C1-4C44-ADEF-E9FC18EAEE1F}" destId="{7F5F3F0B-8C40-4555-A669-F44463BD12BD}" srcOrd="0" destOrd="0" presId="urn:microsoft.com/office/officeart/2005/8/layout/chevron1"/>
    <dgm:cxn modelId="{C95CD920-D16F-4CA0-821D-0E5B8D788DDE}" type="presParOf" srcId="{AD1B0A87-73C1-4C44-ADEF-E9FC18EAEE1F}" destId="{16939575-007D-4D5F-BD0A-79A0860F0DC6}" srcOrd="1" destOrd="0" presId="urn:microsoft.com/office/officeart/2005/8/layout/chevron1"/>
    <dgm:cxn modelId="{CA160005-7B27-4C66-A5DD-1929D23324DA}" type="presParOf" srcId="{AD1B0A87-73C1-4C44-ADEF-E9FC18EAEE1F}" destId="{C5387495-08DA-4255-BC72-94A2E4900A25}" srcOrd="2" destOrd="0" presId="urn:microsoft.com/office/officeart/2005/8/layout/chevron1"/>
    <dgm:cxn modelId="{F07A4F8D-C877-4DCE-9002-7A0B89A2799F}" type="presParOf" srcId="{AD1B0A87-73C1-4C44-ADEF-E9FC18EAEE1F}" destId="{73C5EB69-73EF-4717-8FAD-AD9AF6A4418E}" srcOrd="3" destOrd="0" presId="urn:microsoft.com/office/officeart/2005/8/layout/chevron1"/>
    <dgm:cxn modelId="{C20D5E6F-8A6F-4E07-B01A-6156F574C229}" type="presParOf" srcId="{AD1B0A87-73C1-4C44-ADEF-E9FC18EAEE1F}" destId="{3E3BFC04-4135-4E1D-B881-41DD8EEA33F1}" srcOrd="4" destOrd="0" presId="urn:microsoft.com/office/officeart/2005/8/layout/chevron1"/>
    <dgm:cxn modelId="{88914336-22DA-46EE-8BA8-CFEBDCE14870}" type="presParOf" srcId="{AD1B0A87-73C1-4C44-ADEF-E9FC18EAEE1F}" destId="{8330A110-22AF-4BBB-9F15-C68DFC9B0B24}" srcOrd="5" destOrd="0" presId="urn:microsoft.com/office/officeart/2005/8/layout/chevron1"/>
    <dgm:cxn modelId="{F2499F2A-9B71-435F-AFFC-0A6442D6A247}" type="presParOf" srcId="{AD1B0A87-73C1-4C44-ADEF-E9FC18EAEE1F}" destId="{8C43FB63-8B6C-4CCD-AE33-68559C5B09D6}" srcOrd="6" destOrd="0" presId="urn:microsoft.com/office/officeart/2005/8/layout/chevron1"/>
    <dgm:cxn modelId="{F2895590-D346-4E2A-9320-5DD2AD093057}" type="presParOf" srcId="{AD1B0A87-73C1-4C44-ADEF-E9FC18EAEE1F}" destId="{FE2BCDDD-5DA6-412A-B4D2-5EA0B063FAB4}" srcOrd="7" destOrd="0" presId="urn:microsoft.com/office/officeart/2005/8/layout/chevron1"/>
    <dgm:cxn modelId="{6780AE51-A858-423D-A0B8-85EF86B65183}" type="presParOf" srcId="{AD1B0A87-73C1-4C44-ADEF-E9FC18EAEE1F}" destId="{62FB0F1B-EF85-4997-A661-AC8B5939E5EE}" srcOrd="8" destOrd="0" presId="urn:microsoft.com/office/officeart/2005/8/layout/chevron1"/>
    <dgm:cxn modelId="{A9C379B0-4916-472D-A752-B0775DDD44B6}" type="presParOf" srcId="{AD1B0A87-73C1-4C44-ADEF-E9FC18EAEE1F}" destId="{B4EC0ABE-96DC-4989-9D2E-7FC1EED90870}" srcOrd="9" destOrd="0" presId="urn:microsoft.com/office/officeart/2005/8/layout/chevron1"/>
    <dgm:cxn modelId="{1E653928-56D1-456B-AA8D-3E4EE796F5F4}" type="presParOf" srcId="{AD1B0A87-73C1-4C44-ADEF-E9FC18EAEE1F}" destId="{EC1C5D24-AA55-47AE-910A-DC3BD43F5FAE}" srcOrd="10" destOrd="0" presId="urn:microsoft.com/office/officeart/2005/8/layout/chevron1"/>
    <dgm:cxn modelId="{843FF01B-E3E6-406A-9347-7081B997DE02}" type="presParOf" srcId="{AD1B0A87-73C1-4C44-ADEF-E9FC18EAEE1F}" destId="{79E529CC-0292-4F7E-A121-3E6F969D2DD6}" srcOrd="11" destOrd="0" presId="urn:microsoft.com/office/officeart/2005/8/layout/chevron1"/>
    <dgm:cxn modelId="{CA65EE93-4505-4D66-8196-45A6132AF02E}" type="presParOf" srcId="{AD1B0A87-73C1-4C44-ADEF-E9FC18EAEE1F}" destId="{93DF0EC2-16D3-465A-9DA1-FC25F6B42D28}" srcOrd="12" destOrd="0" presId="urn:microsoft.com/office/officeart/2005/8/layout/chevron1"/>
    <dgm:cxn modelId="{257B1DCD-685F-433E-AF25-FFC78F6B1E7A}" type="presParOf" srcId="{AD1B0A87-73C1-4C44-ADEF-E9FC18EAEE1F}" destId="{ADDAC96E-61E2-4452-91A0-0CC79545E94D}" srcOrd="13" destOrd="0" presId="urn:microsoft.com/office/officeart/2005/8/layout/chevron1"/>
    <dgm:cxn modelId="{CACE8579-C2E6-46B7-9A2D-10FAB46057EA}" type="presParOf" srcId="{AD1B0A87-73C1-4C44-ADEF-E9FC18EAEE1F}" destId="{457A9655-C6DC-44FB-8B19-7A4799B0B507}" srcOrd="14" destOrd="0" presId="urn:microsoft.com/office/officeart/2005/8/layout/chevron1"/>
    <dgm:cxn modelId="{6CB7E0FB-6D1E-4FDB-A326-C6A3723F8178}" type="presParOf" srcId="{AD1B0A87-73C1-4C44-ADEF-E9FC18EAEE1F}" destId="{10A925AA-09D3-4897-9C37-45F180766E10}" srcOrd="15" destOrd="0" presId="urn:microsoft.com/office/officeart/2005/8/layout/chevron1"/>
    <dgm:cxn modelId="{E022D400-687A-4E5A-A6DE-7CC0E771B518}" type="presParOf" srcId="{AD1B0A87-73C1-4C44-ADEF-E9FC18EAEE1F}" destId="{2DFD4E21-78EE-4CB6-94B0-6ED7F029B325}" srcOrd="16" destOrd="0" presId="urn:microsoft.com/office/officeart/2005/8/layout/chevron1"/>
    <dgm:cxn modelId="{42CC7BEE-BD9B-4DF2-91DA-A4463BE5B41F}" type="presParOf" srcId="{AD1B0A87-73C1-4C44-ADEF-E9FC18EAEE1F}" destId="{447CDDDE-EE7B-4D06-A18A-C698BAA0C1B3}" srcOrd="17" destOrd="0" presId="urn:microsoft.com/office/officeart/2005/8/layout/chevron1"/>
    <dgm:cxn modelId="{928E3B4E-FBB1-4D25-AE28-47896BF03507}" type="presParOf" srcId="{AD1B0A87-73C1-4C44-ADEF-E9FC18EAEE1F}" destId="{D14A193B-CC31-4294-9F2A-017495809292}" srcOrd="18" destOrd="0" presId="urn:microsoft.com/office/officeart/2005/8/layout/chevron1"/>
    <dgm:cxn modelId="{7262FA17-6DE0-4650-988B-450F1362DE92}" type="presParOf" srcId="{AD1B0A87-73C1-4C44-ADEF-E9FC18EAEE1F}" destId="{02A1543D-07D9-45A8-A653-D111E89768AB}" srcOrd="19" destOrd="0" presId="urn:microsoft.com/office/officeart/2005/8/layout/chevron1"/>
    <dgm:cxn modelId="{27B94B03-FAA7-41CF-8810-44A5A8061613}" type="presParOf" srcId="{AD1B0A87-73C1-4C44-ADEF-E9FC18EAEE1F}" destId="{CAE1E2F6-4150-4B30-B398-F8AA6B649081}" srcOrd="20" destOrd="0" presId="urn:microsoft.com/office/officeart/2005/8/layout/chevron1"/>
    <dgm:cxn modelId="{49D9C09A-C029-4C40-96BF-9D01B71B3052}" type="presParOf" srcId="{AD1B0A87-73C1-4C44-ADEF-E9FC18EAEE1F}" destId="{4CA63602-D5EB-4746-B28A-4D1C2471E353}" srcOrd="21" destOrd="0" presId="urn:microsoft.com/office/officeart/2005/8/layout/chevron1"/>
    <dgm:cxn modelId="{B7851C89-16B0-40F0-858A-960530F118F1}" type="presParOf" srcId="{AD1B0A87-73C1-4C44-ADEF-E9FC18EAEE1F}" destId="{D085A175-EC0A-4C4B-8DCD-9F6268A74171}" srcOrd="22" destOrd="0" presId="urn:microsoft.com/office/officeart/2005/8/layout/chevron1"/>
    <dgm:cxn modelId="{308E6EA0-814D-4925-8408-0B7433C2FD60}" type="presParOf" srcId="{AD1B0A87-73C1-4C44-ADEF-E9FC18EAEE1F}" destId="{70872A8C-FA00-49F5-B0E8-B4ABB60FCF74}" srcOrd="23" destOrd="0" presId="urn:microsoft.com/office/officeart/2005/8/layout/chevron1"/>
    <dgm:cxn modelId="{99FB5B13-6397-4D30-9015-D046719959D7}" type="presParOf" srcId="{AD1B0A87-73C1-4C44-ADEF-E9FC18EAEE1F}" destId="{F1BA5CA5-50A4-4A10-AAE0-312138A95F63}" srcOrd="24" destOrd="0" presId="urn:microsoft.com/office/officeart/2005/8/layout/chevron1"/>
    <dgm:cxn modelId="{A4F0F17B-1F20-4D9A-829D-6BE4A34C08F5}" type="presParOf" srcId="{AD1B0A87-73C1-4C44-ADEF-E9FC18EAEE1F}" destId="{94C45B88-0248-4106-9B09-10878CFE0C8D}" srcOrd="25" destOrd="0" presId="urn:microsoft.com/office/officeart/2005/8/layout/chevron1"/>
    <dgm:cxn modelId="{2D620360-AEB5-47F6-B029-C364DF55C4DD}" type="presParOf" srcId="{AD1B0A87-73C1-4C44-ADEF-E9FC18EAEE1F}" destId="{AD2ECBFB-F52C-419D-938C-7D7581C39C12}" srcOrd="26" destOrd="0" presId="urn:microsoft.com/office/officeart/2005/8/layout/chevron1"/>
    <dgm:cxn modelId="{B2848E6D-7C76-4645-B262-CF72B4B71276}" type="presParOf" srcId="{AD1B0A87-73C1-4C44-ADEF-E9FC18EAEE1F}" destId="{E57FA2A4-1478-4862-BF58-C3FF4583DAD9}" srcOrd="27" destOrd="0" presId="urn:microsoft.com/office/officeart/2005/8/layout/chevron1"/>
    <dgm:cxn modelId="{D62E5C10-7036-4BCE-BB22-389CFC5EBC76}" type="presParOf" srcId="{AD1B0A87-73C1-4C44-ADEF-E9FC18EAEE1F}" destId="{5AD33D4B-C271-4A36-BAC1-A3B117F4C8B3}" srcOrd="28" destOrd="0" presId="urn:microsoft.com/office/officeart/2005/8/layout/chevron1"/>
    <dgm:cxn modelId="{75B2203B-2FB1-418D-9BD7-B77A13E2F47E}" type="presParOf" srcId="{AD1B0A87-73C1-4C44-ADEF-E9FC18EAEE1F}" destId="{0A829D9C-86B3-44D9-85BE-55C3F87EF405}" srcOrd="29" destOrd="0" presId="urn:microsoft.com/office/officeart/2005/8/layout/chevron1"/>
    <dgm:cxn modelId="{B7627148-A704-4E8C-B2B2-E7E1C5293A79}" type="presParOf" srcId="{AD1B0A87-73C1-4C44-ADEF-E9FC18EAEE1F}" destId="{50464FBC-42D3-4B68-8388-A4F093BD0343}" srcOrd="3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DFAC22-07DB-45AF-9F5B-1ABB4EEDA9CF}" type="doc">
      <dgm:prSet loTypeId="urn:microsoft.com/office/officeart/2005/8/layout/bProcess3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EC"/>
        </a:p>
      </dgm:t>
    </dgm:pt>
    <dgm:pt modelId="{FD63E033-0EEC-47A7-BD0E-CBF7B01E9214}">
      <dgm:prSet phldrT="[Texto]"/>
      <dgm:spPr/>
      <dgm:t>
        <a:bodyPr/>
        <a:lstStyle/>
        <a:p>
          <a:r>
            <a:rPr lang="es-ES" b="1" dirty="0"/>
            <a:t>Mapeo Institucional </a:t>
          </a:r>
          <a:r>
            <a:rPr lang="es-ES" b="0" dirty="0"/>
            <a:t>(Instituciones generadoras de información geográfica)</a:t>
          </a:r>
          <a:endParaRPr lang="es-EC" b="0" dirty="0"/>
        </a:p>
      </dgm:t>
    </dgm:pt>
    <dgm:pt modelId="{BC266DBD-A49E-4259-801D-B782A58186EA}" type="parTrans" cxnId="{6003A57A-28F1-4580-8866-E123E1FF6C26}">
      <dgm:prSet/>
      <dgm:spPr/>
      <dgm:t>
        <a:bodyPr/>
        <a:lstStyle/>
        <a:p>
          <a:endParaRPr lang="es-EC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34F85E4-A265-4A07-908F-46BC7588A515}" type="sibTrans" cxnId="{6003A57A-28F1-4580-8866-E123E1FF6C26}">
      <dgm:prSet/>
      <dgm:spPr/>
      <dgm:t>
        <a:bodyPr/>
        <a:lstStyle/>
        <a:p>
          <a:endParaRPr lang="es-EC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BF7208B-80DD-4D74-AE8C-155AAF571C18}">
      <dgm:prSet phldrT="[Texto]"/>
      <dgm:spPr/>
      <dgm:t>
        <a:bodyPr/>
        <a:lstStyle/>
        <a:p>
          <a:r>
            <a:rPr lang="es-ES" b="0" dirty="0"/>
            <a:t>Solicitud delegados institucionales</a:t>
          </a:r>
          <a:endParaRPr lang="es-EC" b="0" dirty="0"/>
        </a:p>
      </dgm:t>
    </dgm:pt>
    <dgm:pt modelId="{B69A886B-7B7F-4070-AFA9-33061042BDC2}" type="parTrans" cxnId="{846AD99E-35E1-4DC9-BE65-38E33998A30F}">
      <dgm:prSet/>
      <dgm:spPr/>
      <dgm:t>
        <a:bodyPr/>
        <a:lstStyle/>
        <a:p>
          <a:endParaRPr lang="es-EC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4A1CEDB-4E74-4686-8C38-627EE0FF1621}" type="sibTrans" cxnId="{846AD99E-35E1-4DC9-BE65-38E33998A30F}">
      <dgm:prSet/>
      <dgm:spPr/>
      <dgm:t>
        <a:bodyPr/>
        <a:lstStyle/>
        <a:p>
          <a:endParaRPr lang="es-EC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0E53015-926F-4BEA-9D4B-E345B4FECADF}">
      <dgm:prSet phldrT="[Texto]"/>
      <dgm:spPr/>
      <dgm:t>
        <a:bodyPr/>
        <a:lstStyle/>
        <a:p>
          <a:r>
            <a:rPr lang="es-ES" b="0"/>
            <a:t>Generación de credenciales de acceso</a:t>
          </a:r>
          <a:endParaRPr lang="es-EC" b="0" dirty="0"/>
        </a:p>
      </dgm:t>
    </dgm:pt>
    <dgm:pt modelId="{3E5551A9-9A62-44A2-AF15-7F697CAA6E11}" type="parTrans" cxnId="{2C956816-826F-4501-A026-1C8276F8556D}">
      <dgm:prSet/>
      <dgm:spPr/>
      <dgm:t>
        <a:bodyPr/>
        <a:lstStyle/>
        <a:p>
          <a:endParaRPr lang="es-EC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947EFB-09DF-4EDA-BA26-1667C5599240}" type="sibTrans" cxnId="{2C956816-826F-4501-A026-1C8276F8556D}">
      <dgm:prSet/>
      <dgm:spPr/>
      <dgm:t>
        <a:bodyPr/>
        <a:lstStyle/>
        <a:p>
          <a:endParaRPr lang="es-EC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B964196-7BC8-4A47-98FF-FBB6F4A9E818}">
      <dgm:prSet phldrT="[Texto]"/>
      <dgm:spPr/>
      <dgm:t>
        <a:bodyPr/>
        <a:lstStyle/>
        <a:p>
          <a:r>
            <a:rPr lang="es-ES" b="0" dirty="0">
              <a:solidFill>
                <a:schemeClr val="tx1"/>
              </a:solidFill>
            </a:rPr>
            <a:t>Invitación al taller de capacitación</a:t>
          </a:r>
          <a:endParaRPr lang="es-EC" b="0" dirty="0">
            <a:solidFill>
              <a:schemeClr val="tx1"/>
            </a:solidFill>
          </a:endParaRPr>
        </a:p>
      </dgm:t>
    </dgm:pt>
    <dgm:pt modelId="{565D4435-8051-47AE-869E-7F5EC8860E6F}" type="parTrans" cxnId="{9AA6C741-9E22-495F-BF3B-F94179D5F23E}">
      <dgm:prSet/>
      <dgm:spPr/>
      <dgm:t>
        <a:bodyPr/>
        <a:lstStyle/>
        <a:p>
          <a:endParaRPr lang="es-EC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0412057-F4C6-41C9-9EF2-FF56A01B4B21}" type="sibTrans" cxnId="{9AA6C741-9E22-495F-BF3B-F94179D5F23E}">
      <dgm:prSet/>
      <dgm:spPr/>
      <dgm:t>
        <a:bodyPr/>
        <a:lstStyle/>
        <a:p>
          <a:endParaRPr lang="es-EC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44AEF4B-750A-4FD6-BE71-83BF6ACF30F2}">
      <dgm:prSet phldrT="[Texto]"/>
      <dgm:spPr/>
      <dgm:t>
        <a:bodyPr/>
        <a:lstStyle/>
        <a:p>
          <a:r>
            <a:rPr lang="es-ES" b="1">
              <a:solidFill>
                <a:schemeClr val="tx1"/>
              </a:solidFill>
            </a:rPr>
            <a:t>Taller de capacitación</a:t>
          </a:r>
          <a:endParaRPr lang="es-EC" b="1" dirty="0">
            <a:solidFill>
              <a:schemeClr val="tx1"/>
            </a:solidFill>
          </a:endParaRPr>
        </a:p>
      </dgm:t>
    </dgm:pt>
    <dgm:pt modelId="{7D34E099-416F-4A60-94B3-4D3079C303A7}" type="parTrans" cxnId="{E5469C08-D132-4C23-AF04-565668C1C7B6}">
      <dgm:prSet/>
      <dgm:spPr/>
      <dgm:t>
        <a:bodyPr/>
        <a:lstStyle/>
        <a:p>
          <a:endParaRPr lang="es-EC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5E471A-CAF5-4F24-8013-D01C710B21E3}" type="sibTrans" cxnId="{E5469C08-D132-4C23-AF04-565668C1C7B6}">
      <dgm:prSet/>
      <dgm:spPr/>
      <dgm:t>
        <a:bodyPr/>
        <a:lstStyle/>
        <a:p>
          <a:endParaRPr lang="es-EC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7458AAF-843A-4D2C-875D-82DEE6B4F015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REGISTRO DE INFORMACIÓN</a:t>
          </a:r>
          <a:endParaRPr lang="es-EC" b="1" dirty="0">
            <a:solidFill>
              <a:schemeClr val="tx1"/>
            </a:solidFill>
          </a:endParaRPr>
        </a:p>
      </dgm:t>
    </dgm:pt>
    <dgm:pt modelId="{15B694B1-268D-4B44-805B-4CE8C8BB9FC7}" type="parTrans" cxnId="{1886B9D5-037D-4D7C-85A5-A67DD10F4F4C}">
      <dgm:prSet/>
      <dgm:spPr/>
      <dgm:t>
        <a:bodyPr/>
        <a:lstStyle/>
        <a:p>
          <a:endParaRPr lang="es-EC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74380EB-CF0D-4697-901E-E78AE2D192A7}" type="sibTrans" cxnId="{1886B9D5-037D-4D7C-85A5-A67DD10F4F4C}">
      <dgm:prSet/>
      <dgm:spPr/>
      <dgm:t>
        <a:bodyPr/>
        <a:lstStyle/>
        <a:p>
          <a:endParaRPr lang="es-EC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6AFA8CD-3863-46EF-B8C3-7E6D307512D2}">
      <dgm:prSet phldrT="[Texto]"/>
      <dgm:spPr/>
      <dgm:t>
        <a:bodyPr/>
        <a:lstStyle/>
        <a:p>
          <a:r>
            <a:rPr lang="es-ES" b="1" dirty="0"/>
            <a:t>PUBLICACIÓN</a:t>
          </a:r>
          <a:endParaRPr lang="es-EC" b="1" dirty="0"/>
        </a:p>
      </dgm:t>
    </dgm:pt>
    <dgm:pt modelId="{9EFBE9C9-9C0F-4A45-9865-DE2EF46AD32A}" type="parTrans" cxnId="{819C36FA-50F7-468A-A1A3-DAE973267D1D}">
      <dgm:prSet/>
      <dgm:spPr/>
      <dgm:t>
        <a:bodyPr/>
        <a:lstStyle/>
        <a:p>
          <a:endParaRPr lang="es-EC"/>
        </a:p>
      </dgm:t>
    </dgm:pt>
    <dgm:pt modelId="{2204A936-1266-4791-9383-9CAB434830A1}" type="sibTrans" cxnId="{819C36FA-50F7-468A-A1A3-DAE973267D1D}">
      <dgm:prSet/>
      <dgm:spPr/>
      <dgm:t>
        <a:bodyPr/>
        <a:lstStyle/>
        <a:p>
          <a:endParaRPr lang="es-EC"/>
        </a:p>
      </dgm:t>
    </dgm:pt>
    <dgm:pt modelId="{0EA9C530-A21F-403C-86DE-99232AE14716}" type="pres">
      <dgm:prSet presAssocID="{7FDFAC22-07DB-45AF-9F5B-1ABB4EEDA9CF}" presName="Name0" presStyleCnt="0">
        <dgm:presLayoutVars>
          <dgm:dir/>
          <dgm:resizeHandles val="exact"/>
        </dgm:presLayoutVars>
      </dgm:prSet>
      <dgm:spPr/>
    </dgm:pt>
    <dgm:pt modelId="{1B243C9B-D104-4CCB-A39A-3EE134DC57F6}" type="pres">
      <dgm:prSet presAssocID="{FD63E033-0EEC-47A7-BD0E-CBF7B01E9214}" presName="node" presStyleLbl="node1" presStyleIdx="0" presStyleCnt="7">
        <dgm:presLayoutVars>
          <dgm:bulletEnabled val="1"/>
        </dgm:presLayoutVars>
      </dgm:prSet>
      <dgm:spPr/>
    </dgm:pt>
    <dgm:pt modelId="{3CA0303E-C1E9-49F7-8CF3-2F63685B4612}" type="pres">
      <dgm:prSet presAssocID="{934F85E4-A265-4A07-908F-46BC7588A515}" presName="sibTrans" presStyleLbl="sibTrans1D1" presStyleIdx="0" presStyleCnt="6"/>
      <dgm:spPr/>
    </dgm:pt>
    <dgm:pt modelId="{4C7C7133-E5C0-47A6-95B2-9AD16EAF91F7}" type="pres">
      <dgm:prSet presAssocID="{934F85E4-A265-4A07-908F-46BC7588A515}" presName="connectorText" presStyleLbl="sibTrans1D1" presStyleIdx="0" presStyleCnt="6"/>
      <dgm:spPr/>
    </dgm:pt>
    <dgm:pt modelId="{B845A68B-9B52-416F-8BAE-0E34A1A00B3F}" type="pres">
      <dgm:prSet presAssocID="{FBF7208B-80DD-4D74-AE8C-155AAF571C18}" presName="node" presStyleLbl="node1" presStyleIdx="1" presStyleCnt="7">
        <dgm:presLayoutVars>
          <dgm:bulletEnabled val="1"/>
        </dgm:presLayoutVars>
      </dgm:prSet>
      <dgm:spPr/>
    </dgm:pt>
    <dgm:pt modelId="{33C5F978-357B-433B-8E7C-08AA9744670E}" type="pres">
      <dgm:prSet presAssocID="{D4A1CEDB-4E74-4686-8C38-627EE0FF1621}" presName="sibTrans" presStyleLbl="sibTrans1D1" presStyleIdx="1" presStyleCnt="6"/>
      <dgm:spPr/>
    </dgm:pt>
    <dgm:pt modelId="{11D7DFBA-77DE-44E1-AC93-0FDDC3D02CE7}" type="pres">
      <dgm:prSet presAssocID="{D4A1CEDB-4E74-4686-8C38-627EE0FF1621}" presName="connectorText" presStyleLbl="sibTrans1D1" presStyleIdx="1" presStyleCnt="6"/>
      <dgm:spPr/>
    </dgm:pt>
    <dgm:pt modelId="{8D5E7928-396A-4636-A657-EF344849A4A2}" type="pres">
      <dgm:prSet presAssocID="{40E53015-926F-4BEA-9D4B-E345B4FECADF}" presName="node" presStyleLbl="node1" presStyleIdx="2" presStyleCnt="7">
        <dgm:presLayoutVars>
          <dgm:bulletEnabled val="1"/>
        </dgm:presLayoutVars>
      </dgm:prSet>
      <dgm:spPr/>
    </dgm:pt>
    <dgm:pt modelId="{BAC23F9E-99C1-4378-96B8-F8CC7C5EBB31}" type="pres">
      <dgm:prSet presAssocID="{FA947EFB-09DF-4EDA-BA26-1667C5599240}" presName="sibTrans" presStyleLbl="sibTrans1D1" presStyleIdx="2" presStyleCnt="6"/>
      <dgm:spPr/>
    </dgm:pt>
    <dgm:pt modelId="{6997EA44-F182-40ED-B9BD-A152654963D3}" type="pres">
      <dgm:prSet presAssocID="{FA947EFB-09DF-4EDA-BA26-1667C5599240}" presName="connectorText" presStyleLbl="sibTrans1D1" presStyleIdx="2" presStyleCnt="6"/>
      <dgm:spPr/>
    </dgm:pt>
    <dgm:pt modelId="{563BB959-FB32-471D-8136-0C6EFCB1E1DE}" type="pres">
      <dgm:prSet presAssocID="{5B964196-7BC8-4A47-98FF-FBB6F4A9E818}" presName="node" presStyleLbl="node1" presStyleIdx="3" presStyleCnt="7">
        <dgm:presLayoutVars>
          <dgm:bulletEnabled val="1"/>
        </dgm:presLayoutVars>
      </dgm:prSet>
      <dgm:spPr/>
    </dgm:pt>
    <dgm:pt modelId="{9A058145-8F5D-4560-A5F0-9DA86515A9CC}" type="pres">
      <dgm:prSet presAssocID="{40412057-F4C6-41C9-9EF2-FF56A01B4B21}" presName="sibTrans" presStyleLbl="sibTrans1D1" presStyleIdx="3" presStyleCnt="6"/>
      <dgm:spPr/>
    </dgm:pt>
    <dgm:pt modelId="{087EB739-7EF4-4201-9967-9441A7080F59}" type="pres">
      <dgm:prSet presAssocID="{40412057-F4C6-41C9-9EF2-FF56A01B4B21}" presName="connectorText" presStyleLbl="sibTrans1D1" presStyleIdx="3" presStyleCnt="6"/>
      <dgm:spPr/>
    </dgm:pt>
    <dgm:pt modelId="{1B42A65C-4DC0-4828-AE07-09D147B20344}" type="pres">
      <dgm:prSet presAssocID="{F44AEF4B-750A-4FD6-BE71-83BF6ACF30F2}" presName="node" presStyleLbl="node1" presStyleIdx="4" presStyleCnt="7">
        <dgm:presLayoutVars>
          <dgm:bulletEnabled val="1"/>
        </dgm:presLayoutVars>
      </dgm:prSet>
      <dgm:spPr/>
    </dgm:pt>
    <dgm:pt modelId="{F388EF8C-16A0-48BA-A31F-1A0220C36230}" type="pres">
      <dgm:prSet presAssocID="{FA5E471A-CAF5-4F24-8013-D01C710B21E3}" presName="sibTrans" presStyleLbl="sibTrans1D1" presStyleIdx="4" presStyleCnt="6"/>
      <dgm:spPr/>
    </dgm:pt>
    <dgm:pt modelId="{6E1FAFF5-BAB6-4CB3-9677-76B8FCEC0B14}" type="pres">
      <dgm:prSet presAssocID="{FA5E471A-CAF5-4F24-8013-D01C710B21E3}" presName="connectorText" presStyleLbl="sibTrans1D1" presStyleIdx="4" presStyleCnt="6"/>
      <dgm:spPr/>
    </dgm:pt>
    <dgm:pt modelId="{6DCA82FB-EB03-4B1B-BBE0-9E6F810CB5B0}" type="pres">
      <dgm:prSet presAssocID="{27458AAF-843A-4D2C-875D-82DEE6B4F015}" presName="node" presStyleLbl="node1" presStyleIdx="5" presStyleCnt="7">
        <dgm:presLayoutVars>
          <dgm:bulletEnabled val="1"/>
        </dgm:presLayoutVars>
      </dgm:prSet>
      <dgm:spPr/>
    </dgm:pt>
    <dgm:pt modelId="{9AACF578-77E2-49CD-856B-C155DFEF4804}" type="pres">
      <dgm:prSet presAssocID="{674380EB-CF0D-4697-901E-E78AE2D192A7}" presName="sibTrans" presStyleLbl="sibTrans1D1" presStyleIdx="5" presStyleCnt="6"/>
      <dgm:spPr/>
    </dgm:pt>
    <dgm:pt modelId="{CEEF1937-B602-4580-8DF2-13B07730EFFE}" type="pres">
      <dgm:prSet presAssocID="{674380EB-CF0D-4697-901E-E78AE2D192A7}" presName="connectorText" presStyleLbl="sibTrans1D1" presStyleIdx="5" presStyleCnt="6"/>
      <dgm:spPr/>
    </dgm:pt>
    <dgm:pt modelId="{603FE12B-92BB-437E-976C-40149A43A7DD}" type="pres">
      <dgm:prSet presAssocID="{F6AFA8CD-3863-46EF-B8C3-7E6D307512D2}" presName="node" presStyleLbl="node1" presStyleIdx="6" presStyleCnt="7">
        <dgm:presLayoutVars>
          <dgm:bulletEnabled val="1"/>
        </dgm:presLayoutVars>
      </dgm:prSet>
      <dgm:spPr/>
    </dgm:pt>
  </dgm:ptLst>
  <dgm:cxnLst>
    <dgm:cxn modelId="{E5469C08-D132-4C23-AF04-565668C1C7B6}" srcId="{7FDFAC22-07DB-45AF-9F5B-1ABB4EEDA9CF}" destId="{F44AEF4B-750A-4FD6-BE71-83BF6ACF30F2}" srcOrd="4" destOrd="0" parTransId="{7D34E099-416F-4A60-94B3-4D3079C303A7}" sibTransId="{FA5E471A-CAF5-4F24-8013-D01C710B21E3}"/>
    <dgm:cxn modelId="{F674F80E-EAAD-4A48-B125-660F4EA3CADF}" type="presOf" srcId="{D4A1CEDB-4E74-4686-8C38-627EE0FF1621}" destId="{11D7DFBA-77DE-44E1-AC93-0FDDC3D02CE7}" srcOrd="1" destOrd="0" presId="urn:microsoft.com/office/officeart/2005/8/layout/bProcess3"/>
    <dgm:cxn modelId="{2C956816-826F-4501-A026-1C8276F8556D}" srcId="{7FDFAC22-07DB-45AF-9F5B-1ABB4EEDA9CF}" destId="{40E53015-926F-4BEA-9D4B-E345B4FECADF}" srcOrd="2" destOrd="0" parTransId="{3E5551A9-9A62-44A2-AF15-7F697CAA6E11}" sibTransId="{FA947EFB-09DF-4EDA-BA26-1667C5599240}"/>
    <dgm:cxn modelId="{26255A29-B589-436C-AD3D-957AB075D1BA}" type="presOf" srcId="{FBF7208B-80DD-4D74-AE8C-155AAF571C18}" destId="{B845A68B-9B52-416F-8BAE-0E34A1A00B3F}" srcOrd="0" destOrd="0" presId="urn:microsoft.com/office/officeart/2005/8/layout/bProcess3"/>
    <dgm:cxn modelId="{58669C30-9C44-431E-895A-1B226B7AE269}" type="presOf" srcId="{FA947EFB-09DF-4EDA-BA26-1667C5599240}" destId="{BAC23F9E-99C1-4378-96B8-F8CC7C5EBB31}" srcOrd="0" destOrd="0" presId="urn:microsoft.com/office/officeart/2005/8/layout/bProcess3"/>
    <dgm:cxn modelId="{B557E338-D5B2-45A3-952F-49FE2B8FC910}" type="presOf" srcId="{5B964196-7BC8-4A47-98FF-FBB6F4A9E818}" destId="{563BB959-FB32-471D-8136-0C6EFCB1E1DE}" srcOrd="0" destOrd="0" presId="urn:microsoft.com/office/officeart/2005/8/layout/bProcess3"/>
    <dgm:cxn modelId="{9AA6C741-9E22-495F-BF3B-F94179D5F23E}" srcId="{7FDFAC22-07DB-45AF-9F5B-1ABB4EEDA9CF}" destId="{5B964196-7BC8-4A47-98FF-FBB6F4A9E818}" srcOrd="3" destOrd="0" parTransId="{565D4435-8051-47AE-869E-7F5EC8860E6F}" sibTransId="{40412057-F4C6-41C9-9EF2-FF56A01B4B21}"/>
    <dgm:cxn modelId="{F8351F62-1D7D-4F0D-98F7-9F1EB4FC6164}" type="presOf" srcId="{40412057-F4C6-41C9-9EF2-FF56A01B4B21}" destId="{087EB739-7EF4-4201-9967-9441A7080F59}" srcOrd="1" destOrd="0" presId="urn:microsoft.com/office/officeart/2005/8/layout/bProcess3"/>
    <dgm:cxn modelId="{F0987542-957E-4E40-8CC3-FEDDF1AF4AE4}" type="presOf" srcId="{674380EB-CF0D-4697-901E-E78AE2D192A7}" destId="{CEEF1937-B602-4580-8DF2-13B07730EFFE}" srcOrd="1" destOrd="0" presId="urn:microsoft.com/office/officeart/2005/8/layout/bProcess3"/>
    <dgm:cxn modelId="{9E34C866-BF70-496B-84DC-A9B0E6A871B0}" type="presOf" srcId="{D4A1CEDB-4E74-4686-8C38-627EE0FF1621}" destId="{33C5F978-357B-433B-8E7C-08AA9744670E}" srcOrd="0" destOrd="0" presId="urn:microsoft.com/office/officeart/2005/8/layout/bProcess3"/>
    <dgm:cxn modelId="{B5311A56-F241-4DF2-A725-C213871B3BD2}" type="presOf" srcId="{934F85E4-A265-4A07-908F-46BC7588A515}" destId="{3CA0303E-C1E9-49F7-8CF3-2F63685B4612}" srcOrd="0" destOrd="0" presId="urn:microsoft.com/office/officeart/2005/8/layout/bProcess3"/>
    <dgm:cxn modelId="{6003A57A-28F1-4580-8866-E123E1FF6C26}" srcId="{7FDFAC22-07DB-45AF-9F5B-1ABB4EEDA9CF}" destId="{FD63E033-0EEC-47A7-BD0E-CBF7B01E9214}" srcOrd="0" destOrd="0" parTransId="{BC266DBD-A49E-4259-801D-B782A58186EA}" sibTransId="{934F85E4-A265-4A07-908F-46BC7588A515}"/>
    <dgm:cxn modelId="{6BCB7887-3D40-41F9-B1E0-ABB19417CA7A}" type="presOf" srcId="{FA947EFB-09DF-4EDA-BA26-1667C5599240}" destId="{6997EA44-F182-40ED-B9BD-A152654963D3}" srcOrd="1" destOrd="0" presId="urn:microsoft.com/office/officeart/2005/8/layout/bProcess3"/>
    <dgm:cxn modelId="{4AAF7B8D-A98E-4CCE-BBFE-70A72A57B3DA}" type="presOf" srcId="{934F85E4-A265-4A07-908F-46BC7588A515}" destId="{4C7C7133-E5C0-47A6-95B2-9AD16EAF91F7}" srcOrd="1" destOrd="0" presId="urn:microsoft.com/office/officeart/2005/8/layout/bProcess3"/>
    <dgm:cxn modelId="{FBFB9A95-AAD3-41C2-818E-011847D89866}" type="presOf" srcId="{F6AFA8CD-3863-46EF-B8C3-7E6D307512D2}" destId="{603FE12B-92BB-437E-976C-40149A43A7DD}" srcOrd="0" destOrd="0" presId="urn:microsoft.com/office/officeart/2005/8/layout/bProcess3"/>
    <dgm:cxn modelId="{846AD99E-35E1-4DC9-BE65-38E33998A30F}" srcId="{7FDFAC22-07DB-45AF-9F5B-1ABB4EEDA9CF}" destId="{FBF7208B-80DD-4D74-AE8C-155AAF571C18}" srcOrd="1" destOrd="0" parTransId="{B69A886B-7B7F-4070-AFA9-33061042BDC2}" sibTransId="{D4A1CEDB-4E74-4686-8C38-627EE0FF1621}"/>
    <dgm:cxn modelId="{AA51FECE-BE03-499D-BBB0-3987AAD6EB17}" type="presOf" srcId="{674380EB-CF0D-4697-901E-E78AE2D192A7}" destId="{9AACF578-77E2-49CD-856B-C155DFEF4804}" srcOrd="0" destOrd="0" presId="urn:microsoft.com/office/officeart/2005/8/layout/bProcess3"/>
    <dgm:cxn modelId="{BEC912CF-B8CB-4379-B39F-5B239FBE29C3}" type="presOf" srcId="{40E53015-926F-4BEA-9D4B-E345B4FECADF}" destId="{8D5E7928-396A-4636-A657-EF344849A4A2}" srcOrd="0" destOrd="0" presId="urn:microsoft.com/office/officeart/2005/8/layout/bProcess3"/>
    <dgm:cxn modelId="{6FE323D1-03C5-4401-AAA9-7717F73DCF82}" type="presOf" srcId="{FA5E471A-CAF5-4F24-8013-D01C710B21E3}" destId="{6E1FAFF5-BAB6-4CB3-9677-76B8FCEC0B14}" srcOrd="1" destOrd="0" presId="urn:microsoft.com/office/officeart/2005/8/layout/bProcess3"/>
    <dgm:cxn modelId="{54DF24D4-656D-4F09-9368-72DD97595975}" type="presOf" srcId="{F44AEF4B-750A-4FD6-BE71-83BF6ACF30F2}" destId="{1B42A65C-4DC0-4828-AE07-09D147B20344}" srcOrd="0" destOrd="0" presId="urn:microsoft.com/office/officeart/2005/8/layout/bProcess3"/>
    <dgm:cxn modelId="{1886B9D5-037D-4D7C-85A5-A67DD10F4F4C}" srcId="{7FDFAC22-07DB-45AF-9F5B-1ABB4EEDA9CF}" destId="{27458AAF-843A-4D2C-875D-82DEE6B4F015}" srcOrd="5" destOrd="0" parTransId="{15B694B1-268D-4B44-805B-4CE8C8BB9FC7}" sibTransId="{674380EB-CF0D-4697-901E-E78AE2D192A7}"/>
    <dgm:cxn modelId="{0EA69DE4-4C20-43D6-AF47-810570919DA5}" type="presOf" srcId="{FA5E471A-CAF5-4F24-8013-D01C710B21E3}" destId="{F388EF8C-16A0-48BA-A31F-1A0220C36230}" srcOrd="0" destOrd="0" presId="urn:microsoft.com/office/officeart/2005/8/layout/bProcess3"/>
    <dgm:cxn modelId="{DEA58BE8-2B04-4548-85BE-273D2A362133}" type="presOf" srcId="{7FDFAC22-07DB-45AF-9F5B-1ABB4EEDA9CF}" destId="{0EA9C530-A21F-403C-86DE-99232AE14716}" srcOrd="0" destOrd="0" presId="urn:microsoft.com/office/officeart/2005/8/layout/bProcess3"/>
    <dgm:cxn modelId="{C4D623EB-B573-414B-9BA1-8656119BE89E}" type="presOf" srcId="{27458AAF-843A-4D2C-875D-82DEE6B4F015}" destId="{6DCA82FB-EB03-4B1B-BBE0-9E6F810CB5B0}" srcOrd="0" destOrd="0" presId="urn:microsoft.com/office/officeart/2005/8/layout/bProcess3"/>
    <dgm:cxn modelId="{926D09F5-BAE3-4F65-815E-F3B7421694F2}" type="presOf" srcId="{40412057-F4C6-41C9-9EF2-FF56A01B4B21}" destId="{9A058145-8F5D-4560-A5F0-9DA86515A9CC}" srcOrd="0" destOrd="0" presId="urn:microsoft.com/office/officeart/2005/8/layout/bProcess3"/>
    <dgm:cxn modelId="{F3134BF6-F58C-4FFD-915A-0DB84888F84A}" type="presOf" srcId="{FD63E033-0EEC-47A7-BD0E-CBF7B01E9214}" destId="{1B243C9B-D104-4CCB-A39A-3EE134DC57F6}" srcOrd="0" destOrd="0" presId="urn:microsoft.com/office/officeart/2005/8/layout/bProcess3"/>
    <dgm:cxn modelId="{819C36FA-50F7-468A-A1A3-DAE973267D1D}" srcId="{7FDFAC22-07DB-45AF-9F5B-1ABB4EEDA9CF}" destId="{F6AFA8CD-3863-46EF-B8C3-7E6D307512D2}" srcOrd="6" destOrd="0" parTransId="{9EFBE9C9-9C0F-4A45-9865-DE2EF46AD32A}" sibTransId="{2204A936-1266-4791-9383-9CAB434830A1}"/>
    <dgm:cxn modelId="{AE6FBFBA-FBD1-4D8C-B930-C4855155CD8D}" type="presParOf" srcId="{0EA9C530-A21F-403C-86DE-99232AE14716}" destId="{1B243C9B-D104-4CCB-A39A-3EE134DC57F6}" srcOrd="0" destOrd="0" presId="urn:microsoft.com/office/officeart/2005/8/layout/bProcess3"/>
    <dgm:cxn modelId="{32C7F817-EF1B-41C1-8386-B34340F72DDE}" type="presParOf" srcId="{0EA9C530-A21F-403C-86DE-99232AE14716}" destId="{3CA0303E-C1E9-49F7-8CF3-2F63685B4612}" srcOrd="1" destOrd="0" presId="urn:microsoft.com/office/officeart/2005/8/layout/bProcess3"/>
    <dgm:cxn modelId="{978B7775-CAB6-425C-94ED-DA5394C5ADCF}" type="presParOf" srcId="{3CA0303E-C1E9-49F7-8CF3-2F63685B4612}" destId="{4C7C7133-E5C0-47A6-95B2-9AD16EAF91F7}" srcOrd="0" destOrd="0" presId="urn:microsoft.com/office/officeart/2005/8/layout/bProcess3"/>
    <dgm:cxn modelId="{C38635AF-B2EE-4209-AC95-6D62F17A0755}" type="presParOf" srcId="{0EA9C530-A21F-403C-86DE-99232AE14716}" destId="{B845A68B-9B52-416F-8BAE-0E34A1A00B3F}" srcOrd="2" destOrd="0" presId="urn:microsoft.com/office/officeart/2005/8/layout/bProcess3"/>
    <dgm:cxn modelId="{625F732C-5D26-432E-A66E-D266719AF9F5}" type="presParOf" srcId="{0EA9C530-A21F-403C-86DE-99232AE14716}" destId="{33C5F978-357B-433B-8E7C-08AA9744670E}" srcOrd="3" destOrd="0" presId="urn:microsoft.com/office/officeart/2005/8/layout/bProcess3"/>
    <dgm:cxn modelId="{43059597-A0C9-4891-9339-CAA5A1733D37}" type="presParOf" srcId="{33C5F978-357B-433B-8E7C-08AA9744670E}" destId="{11D7DFBA-77DE-44E1-AC93-0FDDC3D02CE7}" srcOrd="0" destOrd="0" presId="urn:microsoft.com/office/officeart/2005/8/layout/bProcess3"/>
    <dgm:cxn modelId="{FE5A76E6-CDA6-4E85-9311-DEE0A3B0CF03}" type="presParOf" srcId="{0EA9C530-A21F-403C-86DE-99232AE14716}" destId="{8D5E7928-396A-4636-A657-EF344849A4A2}" srcOrd="4" destOrd="0" presId="urn:microsoft.com/office/officeart/2005/8/layout/bProcess3"/>
    <dgm:cxn modelId="{5329D906-C88E-42A9-AD3B-3B5C8B8AC2FC}" type="presParOf" srcId="{0EA9C530-A21F-403C-86DE-99232AE14716}" destId="{BAC23F9E-99C1-4378-96B8-F8CC7C5EBB31}" srcOrd="5" destOrd="0" presId="urn:microsoft.com/office/officeart/2005/8/layout/bProcess3"/>
    <dgm:cxn modelId="{D9BB3D80-E98B-4389-94BA-C330745DB929}" type="presParOf" srcId="{BAC23F9E-99C1-4378-96B8-F8CC7C5EBB31}" destId="{6997EA44-F182-40ED-B9BD-A152654963D3}" srcOrd="0" destOrd="0" presId="urn:microsoft.com/office/officeart/2005/8/layout/bProcess3"/>
    <dgm:cxn modelId="{05A70F16-60CA-4A11-9C87-5445C6733511}" type="presParOf" srcId="{0EA9C530-A21F-403C-86DE-99232AE14716}" destId="{563BB959-FB32-471D-8136-0C6EFCB1E1DE}" srcOrd="6" destOrd="0" presId="urn:microsoft.com/office/officeart/2005/8/layout/bProcess3"/>
    <dgm:cxn modelId="{098BEADE-0429-4362-BDF4-D4381D799150}" type="presParOf" srcId="{0EA9C530-A21F-403C-86DE-99232AE14716}" destId="{9A058145-8F5D-4560-A5F0-9DA86515A9CC}" srcOrd="7" destOrd="0" presId="urn:microsoft.com/office/officeart/2005/8/layout/bProcess3"/>
    <dgm:cxn modelId="{EEA91068-7687-4A2A-A876-07205152BFE5}" type="presParOf" srcId="{9A058145-8F5D-4560-A5F0-9DA86515A9CC}" destId="{087EB739-7EF4-4201-9967-9441A7080F59}" srcOrd="0" destOrd="0" presId="urn:microsoft.com/office/officeart/2005/8/layout/bProcess3"/>
    <dgm:cxn modelId="{3862DC9D-EB18-44E9-8D1C-FFB43B288C3C}" type="presParOf" srcId="{0EA9C530-A21F-403C-86DE-99232AE14716}" destId="{1B42A65C-4DC0-4828-AE07-09D147B20344}" srcOrd="8" destOrd="0" presId="urn:microsoft.com/office/officeart/2005/8/layout/bProcess3"/>
    <dgm:cxn modelId="{BD4E7537-AC5C-43BF-A38E-9E68DFA52A0D}" type="presParOf" srcId="{0EA9C530-A21F-403C-86DE-99232AE14716}" destId="{F388EF8C-16A0-48BA-A31F-1A0220C36230}" srcOrd="9" destOrd="0" presId="urn:microsoft.com/office/officeart/2005/8/layout/bProcess3"/>
    <dgm:cxn modelId="{944D201F-18AF-4E04-80FD-A375BBDDC252}" type="presParOf" srcId="{F388EF8C-16A0-48BA-A31F-1A0220C36230}" destId="{6E1FAFF5-BAB6-4CB3-9677-76B8FCEC0B14}" srcOrd="0" destOrd="0" presId="urn:microsoft.com/office/officeart/2005/8/layout/bProcess3"/>
    <dgm:cxn modelId="{FF684880-0BAC-46F6-A1EA-13198CD80C0E}" type="presParOf" srcId="{0EA9C530-A21F-403C-86DE-99232AE14716}" destId="{6DCA82FB-EB03-4B1B-BBE0-9E6F810CB5B0}" srcOrd="10" destOrd="0" presId="urn:microsoft.com/office/officeart/2005/8/layout/bProcess3"/>
    <dgm:cxn modelId="{975898C6-8741-4A06-8DB5-D36EE6CB671B}" type="presParOf" srcId="{0EA9C530-A21F-403C-86DE-99232AE14716}" destId="{9AACF578-77E2-49CD-856B-C155DFEF4804}" srcOrd="11" destOrd="0" presId="urn:microsoft.com/office/officeart/2005/8/layout/bProcess3"/>
    <dgm:cxn modelId="{70113766-2E32-457B-9C7B-7EE0E8F26C72}" type="presParOf" srcId="{9AACF578-77E2-49CD-856B-C155DFEF4804}" destId="{CEEF1937-B602-4580-8DF2-13B07730EFFE}" srcOrd="0" destOrd="0" presId="urn:microsoft.com/office/officeart/2005/8/layout/bProcess3"/>
    <dgm:cxn modelId="{1A5D5A60-A4A5-40BE-9BF7-7C32B655A86A}" type="presParOf" srcId="{0EA9C530-A21F-403C-86DE-99232AE14716}" destId="{603FE12B-92BB-437E-976C-40149A43A7DD}" srcOrd="12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D7F62D-D632-4A7F-9623-E736269A9975}" type="doc">
      <dgm:prSet loTypeId="urn:microsoft.com/office/officeart/2005/8/layout/hList7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s-EC"/>
        </a:p>
      </dgm:t>
    </dgm:pt>
    <dgm:pt modelId="{BD37017A-4CFB-4014-A898-0FEB05947C23}">
      <dgm:prSet phldrT="[Texto]"/>
      <dgm:spPr/>
      <dgm:t>
        <a:bodyPr/>
        <a:lstStyle/>
        <a:p>
          <a:r>
            <a:rPr lang="es-ES" b="1" dirty="0"/>
            <a:t>PRESIDENCIA DE LA REPÚBLICA DIRECCIÓN DE INFORMACIÓN</a:t>
          </a:r>
          <a:endParaRPr lang="es-EC" b="1" dirty="0"/>
        </a:p>
      </dgm:t>
    </dgm:pt>
    <dgm:pt modelId="{3CB91C35-6562-4F13-BAEA-D42ACAAB9D5B}" type="parTrans" cxnId="{34A3EC58-AE32-410A-BB4F-AF3B656C3A87}">
      <dgm:prSet/>
      <dgm:spPr/>
      <dgm:t>
        <a:bodyPr/>
        <a:lstStyle/>
        <a:p>
          <a:endParaRPr lang="es-EC"/>
        </a:p>
      </dgm:t>
    </dgm:pt>
    <dgm:pt modelId="{8D144919-9658-449B-A537-98E59FB0ECCA}" type="sibTrans" cxnId="{34A3EC58-AE32-410A-BB4F-AF3B656C3A87}">
      <dgm:prSet/>
      <dgm:spPr/>
      <dgm:t>
        <a:bodyPr/>
        <a:lstStyle/>
        <a:p>
          <a:endParaRPr lang="es-EC"/>
        </a:p>
      </dgm:t>
    </dgm:pt>
    <dgm:pt modelId="{B3E62026-6CB5-4FE5-83BE-97A0F22F31AF}">
      <dgm:prSet phldrT="[Texto]"/>
      <dgm:spPr/>
      <dgm:t>
        <a:bodyPr/>
        <a:lstStyle/>
        <a:p>
          <a:r>
            <a:rPr lang="es-ES" dirty="0"/>
            <a:t>Mapeo institucional</a:t>
          </a:r>
          <a:endParaRPr lang="es-EC" dirty="0"/>
        </a:p>
      </dgm:t>
    </dgm:pt>
    <dgm:pt modelId="{0C79C56B-6557-4608-A6B6-7301AD27E497}" type="parTrans" cxnId="{78F67618-06F3-47C7-8124-BB8ED8925868}">
      <dgm:prSet/>
      <dgm:spPr/>
      <dgm:t>
        <a:bodyPr/>
        <a:lstStyle/>
        <a:p>
          <a:endParaRPr lang="es-EC"/>
        </a:p>
      </dgm:t>
    </dgm:pt>
    <dgm:pt modelId="{DE2F4B77-A801-4979-8CB2-CA31A5975A15}" type="sibTrans" cxnId="{78F67618-06F3-47C7-8124-BB8ED8925868}">
      <dgm:prSet/>
      <dgm:spPr/>
      <dgm:t>
        <a:bodyPr/>
        <a:lstStyle/>
        <a:p>
          <a:endParaRPr lang="es-EC"/>
        </a:p>
      </dgm:t>
    </dgm:pt>
    <dgm:pt modelId="{AC957948-C530-4C57-9F58-6963BD7C0AB3}">
      <dgm:prSet phldrT="[Texto]"/>
      <dgm:spPr/>
      <dgm:t>
        <a:bodyPr/>
        <a:lstStyle/>
        <a:p>
          <a:r>
            <a:rPr lang="es-ES" dirty="0"/>
            <a:t>Publicación</a:t>
          </a:r>
          <a:endParaRPr lang="es-EC" dirty="0"/>
        </a:p>
      </dgm:t>
    </dgm:pt>
    <dgm:pt modelId="{5FC5BAB7-6FDA-4581-BDD6-429B39333DA6}" type="parTrans" cxnId="{81FF0712-60BB-4E06-B2D6-5B7771B15E8D}">
      <dgm:prSet/>
      <dgm:spPr/>
      <dgm:t>
        <a:bodyPr/>
        <a:lstStyle/>
        <a:p>
          <a:endParaRPr lang="es-EC"/>
        </a:p>
      </dgm:t>
    </dgm:pt>
    <dgm:pt modelId="{959878EC-F1F6-4841-B4F7-7EAE07C9434C}" type="sibTrans" cxnId="{81FF0712-60BB-4E06-B2D6-5B7771B15E8D}">
      <dgm:prSet/>
      <dgm:spPr/>
      <dgm:t>
        <a:bodyPr/>
        <a:lstStyle/>
        <a:p>
          <a:endParaRPr lang="es-EC"/>
        </a:p>
      </dgm:t>
    </dgm:pt>
    <dgm:pt modelId="{54F437D8-E9F9-4975-A8F2-32F22D3836C8}">
      <dgm:prSet phldrT="[Texto]"/>
      <dgm:spPr/>
      <dgm:t>
        <a:bodyPr/>
        <a:lstStyle/>
        <a:p>
          <a:r>
            <a:rPr lang="es-ES" b="1" dirty="0"/>
            <a:t>INSTITUTO GEOGRÁFICO MILITAR (IGM)</a:t>
          </a:r>
          <a:endParaRPr lang="es-EC" b="1" dirty="0"/>
        </a:p>
      </dgm:t>
    </dgm:pt>
    <dgm:pt modelId="{2BB8D717-EBEF-4DAD-A559-BBA77BFB7EB9}" type="parTrans" cxnId="{ECC793C2-8182-4C70-BCF7-3504E1E8749D}">
      <dgm:prSet/>
      <dgm:spPr/>
      <dgm:t>
        <a:bodyPr/>
        <a:lstStyle/>
        <a:p>
          <a:endParaRPr lang="es-EC"/>
        </a:p>
      </dgm:t>
    </dgm:pt>
    <dgm:pt modelId="{058D4CD5-E160-497C-ACE9-B65B5153BF32}" type="sibTrans" cxnId="{ECC793C2-8182-4C70-BCF7-3504E1E8749D}">
      <dgm:prSet/>
      <dgm:spPr/>
      <dgm:t>
        <a:bodyPr/>
        <a:lstStyle/>
        <a:p>
          <a:endParaRPr lang="es-EC"/>
        </a:p>
      </dgm:t>
    </dgm:pt>
    <dgm:pt modelId="{E70DEB49-11E4-4741-A78E-BE450EBA7252}">
      <dgm:prSet phldrT="[Texto]"/>
      <dgm:spPr/>
      <dgm:t>
        <a:bodyPr/>
        <a:lstStyle/>
        <a:p>
          <a:r>
            <a:rPr lang="es-ES" dirty="0"/>
            <a:t>Taller de capacitación</a:t>
          </a:r>
          <a:endParaRPr lang="es-EC" dirty="0"/>
        </a:p>
      </dgm:t>
    </dgm:pt>
    <dgm:pt modelId="{E798C0A6-2C35-4645-86AC-FF00023F56FB}" type="parTrans" cxnId="{23B8244D-E930-4816-A9E2-64F794B344BB}">
      <dgm:prSet/>
      <dgm:spPr/>
      <dgm:t>
        <a:bodyPr/>
        <a:lstStyle/>
        <a:p>
          <a:endParaRPr lang="es-EC"/>
        </a:p>
      </dgm:t>
    </dgm:pt>
    <dgm:pt modelId="{3AB2E6E1-C7A1-4DF1-8009-129A8A32F6C1}" type="sibTrans" cxnId="{23B8244D-E930-4816-A9E2-64F794B344BB}">
      <dgm:prSet/>
      <dgm:spPr/>
      <dgm:t>
        <a:bodyPr/>
        <a:lstStyle/>
        <a:p>
          <a:endParaRPr lang="es-EC"/>
        </a:p>
      </dgm:t>
    </dgm:pt>
    <dgm:pt modelId="{70D03DDE-D716-45E3-9454-250D226160B9}">
      <dgm:prSet phldrT="[Texto]"/>
      <dgm:spPr/>
      <dgm:t>
        <a:bodyPr/>
        <a:lstStyle/>
        <a:p>
          <a:r>
            <a:rPr lang="es-ES" dirty="0"/>
            <a:t>Delegados institucionales</a:t>
          </a:r>
          <a:endParaRPr lang="es-EC" dirty="0"/>
        </a:p>
      </dgm:t>
    </dgm:pt>
    <dgm:pt modelId="{C6215E9E-5BB1-44FB-B961-B6D2F5208B1E}" type="parTrans" cxnId="{32CDC260-0497-43D4-83CC-227406B01136}">
      <dgm:prSet/>
      <dgm:spPr/>
      <dgm:t>
        <a:bodyPr/>
        <a:lstStyle/>
        <a:p>
          <a:endParaRPr lang="es-EC"/>
        </a:p>
      </dgm:t>
    </dgm:pt>
    <dgm:pt modelId="{E1BD36D3-A61A-42AD-8715-586EE1957AAB}" type="sibTrans" cxnId="{32CDC260-0497-43D4-83CC-227406B01136}">
      <dgm:prSet/>
      <dgm:spPr/>
      <dgm:t>
        <a:bodyPr/>
        <a:lstStyle/>
        <a:p>
          <a:endParaRPr lang="es-EC"/>
        </a:p>
      </dgm:t>
    </dgm:pt>
    <dgm:pt modelId="{B12C71D5-AC19-45B3-8675-47302DDBD9B7}">
      <dgm:prSet phldrT="[Texto]"/>
      <dgm:spPr/>
      <dgm:t>
        <a:bodyPr/>
        <a:lstStyle/>
        <a:p>
          <a:r>
            <a:rPr lang="es-ES" dirty="0"/>
            <a:t>Asistencia técnica y seguimiento</a:t>
          </a:r>
          <a:endParaRPr lang="es-EC" dirty="0"/>
        </a:p>
      </dgm:t>
    </dgm:pt>
    <dgm:pt modelId="{3C92D4A4-F9F2-49A3-AA8B-98B528F4DB39}" type="parTrans" cxnId="{D39C9BBB-3C09-40DB-821B-E97E032BDC60}">
      <dgm:prSet/>
      <dgm:spPr/>
      <dgm:t>
        <a:bodyPr/>
        <a:lstStyle/>
        <a:p>
          <a:endParaRPr lang="es-EC"/>
        </a:p>
      </dgm:t>
    </dgm:pt>
    <dgm:pt modelId="{5A8AFEBF-65CC-4474-9B2D-46B8C195E38F}" type="sibTrans" cxnId="{D39C9BBB-3C09-40DB-821B-E97E032BDC60}">
      <dgm:prSet/>
      <dgm:spPr/>
      <dgm:t>
        <a:bodyPr/>
        <a:lstStyle/>
        <a:p>
          <a:endParaRPr lang="es-EC"/>
        </a:p>
      </dgm:t>
    </dgm:pt>
    <dgm:pt modelId="{46532AAB-83BA-4397-975A-9069A1173E71}">
      <dgm:prSet phldrT="[Texto]"/>
      <dgm:spPr/>
      <dgm:t>
        <a:bodyPr/>
        <a:lstStyle/>
        <a:p>
          <a:r>
            <a:rPr lang="es-ES" dirty="0"/>
            <a:t>Coordinación</a:t>
          </a:r>
          <a:endParaRPr lang="es-EC" dirty="0"/>
        </a:p>
      </dgm:t>
    </dgm:pt>
    <dgm:pt modelId="{C05D7ADA-E4C3-462E-AA1C-D01F85ACB271}" type="parTrans" cxnId="{2169B894-6096-4537-853E-C2CE37102787}">
      <dgm:prSet/>
      <dgm:spPr/>
      <dgm:t>
        <a:bodyPr/>
        <a:lstStyle/>
        <a:p>
          <a:endParaRPr lang="es-EC"/>
        </a:p>
      </dgm:t>
    </dgm:pt>
    <dgm:pt modelId="{20FDE2B5-8F47-4CFE-9F8F-8B687E7B0142}" type="sibTrans" cxnId="{2169B894-6096-4537-853E-C2CE37102787}">
      <dgm:prSet/>
      <dgm:spPr/>
      <dgm:t>
        <a:bodyPr/>
        <a:lstStyle/>
        <a:p>
          <a:endParaRPr lang="es-EC"/>
        </a:p>
      </dgm:t>
    </dgm:pt>
    <dgm:pt modelId="{BCB412EE-EE2D-4F58-9A68-19A60CD6FCC0}">
      <dgm:prSet phldrT="[Texto]"/>
      <dgm:spPr/>
      <dgm:t>
        <a:bodyPr/>
        <a:lstStyle/>
        <a:p>
          <a:r>
            <a:rPr lang="es-ES" dirty="0"/>
            <a:t>Coordinación</a:t>
          </a:r>
          <a:endParaRPr lang="es-EC" dirty="0"/>
        </a:p>
      </dgm:t>
    </dgm:pt>
    <dgm:pt modelId="{F2C706DD-0A50-4E8D-9920-F54266A16D27}" type="parTrans" cxnId="{1D697EFA-E88E-44C1-AF23-A7D0F52BCB15}">
      <dgm:prSet/>
      <dgm:spPr/>
      <dgm:t>
        <a:bodyPr/>
        <a:lstStyle/>
        <a:p>
          <a:endParaRPr lang="es-EC"/>
        </a:p>
      </dgm:t>
    </dgm:pt>
    <dgm:pt modelId="{CC2E7C3F-9E99-4FB3-A60F-2C04AE6FC6FA}" type="sibTrans" cxnId="{1D697EFA-E88E-44C1-AF23-A7D0F52BCB15}">
      <dgm:prSet/>
      <dgm:spPr/>
      <dgm:t>
        <a:bodyPr/>
        <a:lstStyle/>
        <a:p>
          <a:endParaRPr lang="es-EC"/>
        </a:p>
      </dgm:t>
    </dgm:pt>
    <dgm:pt modelId="{88B9992E-895C-40AE-9B0E-224DC670CCE7}">
      <dgm:prSet phldrT="[Texto]"/>
      <dgm:spPr/>
      <dgm:t>
        <a:bodyPr/>
        <a:lstStyle/>
        <a:p>
          <a:r>
            <a:rPr lang="es-ES" dirty="0"/>
            <a:t>Asistencia técnica y seguimiento</a:t>
          </a:r>
          <a:endParaRPr lang="es-EC" dirty="0"/>
        </a:p>
      </dgm:t>
    </dgm:pt>
    <dgm:pt modelId="{8CA8B2F5-CC40-48DD-A600-5B63965F0022}" type="parTrans" cxnId="{062B97EA-E40F-4DC9-8826-C6C59A4866DE}">
      <dgm:prSet/>
      <dgm:spPr/>
      <dgm:t>
        <a:bodyPr/>
        <a:lstStyle/>
        <a:p>
          <a:endParaRPr lang="es-EC"/>
        </a:p>
      </dgm:t>
    </dgm:pt>
    <dgm:pt modelId="{DB250F94-5959-46C1-B18B-0241820F44F3}" type="sibTrans" cxnId="{062B97EA-E40F-4DC9-8826-C6C59A4866DE}">
      <dgm:prSet/>
      <dgm:spPr/>
      <dgm:t>
        <a:bodyPr/>
        <a:lstStyle/>
        <a:p>
          <a:endParaRPr lang="es-EC"/>
        </a:p>
      </dgm:t>
    </dgm:pt>
    <dgm:pt modelId="{6AE520F7-454B-4B6B-8001-BD461097C9AB}">
      <dgm:prSet phldrT="[Texto]"/>
      <dgm:spPr/>
      <dgm:t>
        <a:bodyPr/>
        <a:lstStyle/>
        <a:p>
          <a:r>
            <a:rPr lang="es-ES" b="1" dirty="0"/>
            <a:t>INSTITUCIONES</a:t>
          </a:r>
          <a:endParaRPr lang="es-EC" b="1" dirty="0"/>
        </a:p>
      </dgm:t>
    </dgm:pt>
    <dgm:pt modelId="{E35B5C3D-3662-4316-9589-C6F8D8184812}" type="parTrans" cxnId="{9D62C59D-A774-4C7B-8691-233D011D27FD}">
      <dgm:prSet/>
      <dgm:spPr/>
      <dgm:t>
        <a:bodyPr/>
        <a:lstStyle/>
        <a:p>
          <a:endParaRPr lang="es-EC"/>
        </a:p>
      </dgm:t>
    </dgm:pt>
    <dgm:pt modelId="{AD99ED62-54D9-4F17-B504-0C6087DADC5D}" type="sibTrans" cxnId="{9D62C59D-A774-4C7B-8691-233D011D27FD}">
      <dgm:prSet/>
      <dgm:spPr/>
      <dgm:t>
        <a:bodyPr/>
        <a:lstStyle/>
        <a:p>
          <a:endParaRPr lang="es-EC"/>
        </a:p>
      </dgm:t>
    </dgm:pt>
    <dgm:pt modelId="{90B264EF-7CFD-4A7B-8C34-9C9360C93A6B}">
      <dgm:prSet phldrT="[Texto]"/>
      <dgm:spPr/>
      <dgm:t>
        <a:bodyPr/>
        <a:lstStyle/>
        <a:p>
          <a:r>
            <a:rPr lang="es-ES" dirty="0"/>
            <a:t>Plataforma INDG</a:t>
          </a:r>
          <a:endParaRPr lang="es-EC" dirty="0"/>
        </a:p>
      </dgm:t>
    </dgm:pt>
    <dgm:pt modelId="{8AC3547C-6C7F-4BC9-8218-15D927EE3C59}" type="parTrans" cxnId="{44FDCCE3-0441-49AB-BD4B-6A96DF008821}">
      <dgm:prSet/>
      <dgm:spPr/>
      <dgm:t>
        <a:bodyPr/>
        <a:lstStyle/>
        <a:p>
          <a:endParaRPr lang="es-EC"/>
        </a:p>
      </dgm:t>
    </dgm:pt>
    <dgm:pt modelId="{DD65F7EB-0B44-46C0-807D-4E2B9F703D36}" type="sibTrans" cxnId="{44FDCCE3-0441-49AB-BD4B-6A96DF008821}">
      <dgm:prSet/>
      <dgm:spPr/>
      <dgm:t>
        <a:bodyPr/>
        <a:lstStyle/>
        <a:p>
          <a:endParaRPr lang="es-EC"/>
        </a:p>
      </dgm:t>
    </dgm:pt>
    <dgm:pt modelId="{D16CD268-C8D8-4D85-B739-19BB16E737D0}">
      <dgm:prSet phldrT="[Texto]"/>
      <dgm:spPr/>
      <dgm:t>
        <a:bodyPr/>
        <a:lstStyle/>
        <a:p>
          <a:r>
            <a:rPr lang="es-ES" dirty="0"/>
            <a:t>Registro de información en el INDG</a:t>
          </a:r>
          <a:endParaRPr lang="es-EC" dirty="0"/>
        </a:p>
      </dgm:t>
    </dgm:pt>
    <dgm:pt modelId="{BBD8033F-8EFA-45FA-BE72-2672BB5EF03B}" type="parTrans" cxnId="{506CFD31-3776-4282-A71D-2448088AD569}">
      <dgm:prSet/>
      <dgm:spPr/>
      <dgm:t>
        <a:bodyPr/>
        <a:lstStyle/>
        <a:p>
          <a:endParaRPr lang="es-EC"/>
        </a:p>
      </dgm:t>
    </dgm:pt>
    <dgm:pt modelId="{1355A283-DB4A-4F2F-AE02-EE6191812695}" type="sibTrans" cxnId="{506CFD31-3776-4282-A71D-2448088AD569}">
      <dgm:prSet/>
      <dgm:spPr/>
      <dgm:t>
        <a:bodyPr/>
        <a:lstStyle/>
        <a:p>
          <a:endParaRPr lang="es-EC"/>
        </a:p>
      </dgm:t>
    </dgm:pt>
    <dgm:pt modelId="{CFCB6E4D-B4ED-40E3-AD7D-121126A4A22B}">
      <dgm:prSet phldrT="[Texto]"/>
      <dgm:spPr/>
      <dgm:t>
        <a:bodyPr/>
        <a:lstStyle/>
        <a:p>
          <a:r>
            <a:rPr lang="es-ES" dirty="0"/>
            <a:t>Creación de credenciales</a:t>
          </a:r>
          <a:endParaRPr lang="es-EC" dirty="0"/>
        </a:p>
      </dgm:t>
    </dgm:pt>
    <dgm:pt modelId="{622A9151-925B-48A9-884D-BD84EB330B2A}" type="parTrans" cxnId="{619EE7C1-FEF5-4A1E-A9B5-6BE942494E69}">
      <dgm:prSet/>
      <dgm:spPr/>
      <dgm:t>
        <a:bodyPr/>
        <a:lstStyle/>
        <a:p>
          <a:endParaRPr lang="es-EC"/>
        </a:p>
      </dgm:t>
    </dgm:pt>
    <dgm:pt modelId="{C7A0A9FB-F3FC-4A44-95F1-7A65D1259882}" type="sibTrans" cxnId="{619EE7C1-FEF5-4A1E-A9B5-6BE942494E69}">
      <dgm:prSet/>
      <dgm:spPr/>
      <dgm:t>
        <a:bodyPr/>
        <a:lstStyle/>
        <a:p>
          <a:endParaRPr lang="es-EC"/>
        </a:p>
      </dgm:t>
    </dgm:pt>
    <dgm:pt modelId="{9DAEA0A5-1AE4-477F-B721-0DE1C8743DCA}" type="pres">
      <dgm:prSet presAssocID="{8AD7F62D-D632-4A7F-9623-E736269A9975}" presName="Name0" presStyleCnt="0">
        <dgm:presLayoutVars>
          <dgm:dir/>
          <dgm:resizeHandles val="exact"/>
        </dgm:presLayoutVars>
      </dgm:prSet>
      <dgm:spPr/>
    </dgm:pt>
    <dgm:pt modelId="{21660EB5-18FF-471D-AAAF-8BADD34E6A23}" type="pres">
      <dgm:prSet presAssocID="{8AD7F62D-D632-4A7F-9623-E736269A9975}" presName="fgShape" presStyleLbl="fgShp" presStyleIdx="0" presStyleCnt="1" custScaleY="98140" custLinFactNeighborX="0" custLinFactNeighborY="57339"/>
      <dgm:spPr>
        <a:prstGeom prst="mathMinus">
          <a:avLst/>
        </a:prstGeom>
      </dgm:spPr>
    </dgm:pt>
    <dgm:pt modelId="{D863DEC9-59B2-43FB-8D79-6C8D421BD375}" type="pres">
      <dgm:prSet presAssocID="{8AD7F62D-D632-4A7F-9623-E736269A9975}" presName="linComp" presStyleCnt="0"/>
      <dgm:spPr/>
    </dgm:pt>
    <dgm:pt modelId="{4005526B-3E81-4DEE-8C7F-BCBCA9185B9B}" type="pres">
      <dgm:prSet presAssocID="{BD37017A-4CFB-4014-A898-0FEB05947C23}" presName="compNode" presStyleCnt="0"/>
      <dgm:spPr/>
    </dgm:pt>
    <dgm:pt modelId="{05332D10-556C-473D-BF93-F93E4D5F6E9E}" type="pres">
      <dgm:prSet presAssocID="{BD37017A-4CFB-4014-A898-0FEB05947C23}" presName="bkgdShape" presStyleLbl="node1" presStyleIdx="0" presStyleCnt="3"/>
      <dgm:spPr/>
    </dgm:pt>
    <dgm:pt modelId="{D760FEBB-E6CE-4407-9365-0A4F319837A5}" type="pres">
      <dgm:prSet presAssocID="{BD37017A-4CFB-4014-A898-0FEB05947C23}" presName="nodeTx" presStyleLbl="node1" presStyleIdx="0" presStyleCnt="3">
        <dgm:presLayoutVars>
          <dgm:bulletEnabled val="1"/>
        </dgm:presLayoutVars>
      </dgm:prSet>
      <dgm:spPr/>
    </dgm:pt>
    <dgm:pt modelId="{FF850D68-EA37-483F-A15A-6E1E470CB36D}" type="pres">
      <dgm:prSet presAssocID="{BD37017A-4CFB-4014-A898-0FEB05947C23}" presName="invisiNode" presStyleLbl="node1" presStyleIdx="0" presStyleCnt="3"/>
      <dgm:spPr/>
    </dgm:pt>
    <dgm:pt modelId="{DF3708EA-D286-4C60-B97B-897DCE6C4769}" type="pres">
      <dgm:prSet presAssocID="{BD37017A-4CFB-4014-A898-0FEB05947C2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8C5490A3-EB0B-4A6C-AC47-1AC593BDA2DC}" type="pres">
      <dgm:prSet presAssocID="{8D144919-9658-449B-A537-98E59FB0ECCA}" presName="sibTrans" presStyleLbl="sibTrans2D1" presStyleIdx="0" presStyleCnt="0"/>
      <dgm:spPr/>
    </dgm:pt>
    <dgm:pt modelId="{91AA2A1D-1D9C-43D1-AF3E-502BA75FCA20}" type="pres">
      <dgm:prSet presAssocID="{54F437D8-E9F9-4975-A8F2-32F22D3836C8}" presName="compNode" presStyleCnt="0"/>
      <dgm:spPr/>
    </dgm:pt>
    <dgm:pt modelId="{82BB4130-FEF3-48F7-95B2-EAAF33E2ECFB}" type="pres">
      <dgm:prSet presAssocID="{54F437D8-E9F9-4975-A8F2-32F22D3836C8}" presName="bkgdShape" presStyleLbl="node1" presStyleIdx="1" presStyleCnt="3"/>
      <dgm:spPr/>
    </dgm:pt>
    <dgm:pt modelId="{1766C02C-DFA3-4791-8EF6-F455AC08AE8D}" type="pres">
      <dgm:prSet presAssocID="{54F437D8-E9F9-4975-A8F2-32F22D3836C8}" presName="nodeTx" presStyleLbl="node1" presStyleIdx="1" presStyleCnt="3">
        <dgm:presLayoutVars>
          <dgm:bulletEnabled val="1"/>
        </dgm:presLayoutVars>
      </dgm:prSet>
      <dgm:spPr/>
    </dgm:pt>
    <dgm:pt modelId="{84B0D0FF-893E-4D4E-ADD8-62BCE5CD00B2}" type="pres">
      <dgm:prSet presAssocID="{54F437D8-E9F9-4975-A8F2-32F22D3836C8}" presName="invisiNode" presStyleLbl="node1" presStyleIdx="1" presStyleCnt="3"/>
      <dgm:spPr/>
    </dgm:pt>
    <dgm:pt modelId="{36077440-B97D-4474-A941-5D34FE3BAB69}" type="pres">
      <dgm:prSet presAssocID="{54F437D8-E9F9-4975-A8F2-32F22D3836C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C9EBF61-7916-4E7D-9573-301D0EF16C8A}" type="pres">
      <dgm:prSet presAssocID="{058D4CD5-E160-497C-ACE9-B65B5153BF32}" presName="sibTrans" presStyleLbl="sibTrans2D1" presStyleIdx="0" presStyleCnt="0"/>
      <dgm:spPr/>
    </dgm:pt>
    <dgm:pt modelId="{B775E0E8-5D8A-487A-B7E9-38FEE04C852D}" type="pres">
      <dgm:prSet presAssocID="{6AE520F7-454B-4B6B-8001-BD461097C9AB}" presName="compNode" presStyleCnt="0"/>
      <dgm:spPr/>
    </dgm:pt>
    <dgm:pt modelId="{D8692CF1-B0E4-4A8A-90AC-0DDD2359E584}" type="pres">
      <dgm:prSet presAssocID="{6AE520F7-454B-4B6B-8001-BD461097C9AB}" presName="bkgdShape" presStyleLbl="node1" presStyleIdx="2" presStyleCnt="3"/>
      <dgm:spPr/>
    </dgm:pt>
    <dgm:pt modelId="{ECB6618C-C09A-4EE8-B319-23FB5C3516D5}" type="pres">
      <dgm:prSet presAssocID="{6AE520F7-454B-4B6B-8001-BD461097C9AB}" presName="nodeTx" presStyleLbl="node1" presStyleIdx="2" presStyleCnt="3">
        <dgm:presLayoutVars>
          <dgm:bulletEnabled val="1"/>
        </dgm:presLayoutVars>
      </dgm:prSet>
      <dgm:spPr/>
    </dgm:pt>
    <dgm:pt modelId="{3C9CB39E-38D4-4110-BB2C-62603CE48C13}" type="pres">
      <dgm:prSet presAssocID="{6AE520F7-454B-4B6B-8001-BD461097C9AB}" presName="invisiNode" presStyleLbl="node1" presStyleIdx="2" presStyleCnt="3"/>
      <dgm:spPr/>
    </dgm:pt>
    <dgm:pt modelId="{0BBD7756-A5A0-4DDC-A9E9-05AAC916DBFC}" type="pres">
      <dgm:prSet presAssocID="{6AE520F7-454B-4B6B-8001-BD461097C9A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5187430C-3C3E-470A-914B-DE4E37FA07CE}" type="presOf" srcId="{BD37017A-4CFB-4014-A898-0FEB05947C23}" destId="{D760FEBB-E6CE-4407-9365-0A4F319837A5}" srcOrd="1" destOrd="0" presId="urn:microsoft.com/office/officeart/2005/8/layout/hList7"/>
    <dgm:cxn modelId="{81FF0712-60BB-4E06-B2D6-5B7771B15E8D}" srcId="{BD37017A-4CFB-4014-A898-0FEB05947C23}" destId="{AC957948-C530-4C57-9F58-6963BD7C0AB3}" srcOrd="3" destOrd="0" parTransId="{5FC5BAB7-6FDA-4581-BDD6-429B39333DA6}" sibTransId="{959878EC-F1F6-4841-B4F7-7EAE07C9434C}"/>
    <dgm:cxn modelId="{596A7013-2582-4CC4-A153-35A1FD6FB8A1}" type="presOf" srcId="{46532AAB-83BA-4397-975A-9069A1173E71}" destId="{05332D10-556C-473D-BF93-F93E4D5F6E9E}" srcOrd="0" destOrd="1" presId="urn:microsoft.com/office/officeart/2005/8/layout/hList7"/>
    <dgm:cxn modelId="{78F67618-06F3-47C7-8124-BB8ED8925868}" srcId="{BD37017A-4CFB-4014-A898-0FEB05947C23}" destId="{B3E62026-6CB5-4FE5-83BE-97A0F22F31AF}" srcOrd="1" destOrd="0" parTransId="{0C79C56B-6557-4608-A6B6-7301AD27E497}" sibTransId="{DE2F4B77-A801-4979-8CB2-CA31A5975A15}"/>
    <dgm:cxn modelId="{F0FEA018-06BD-4F04-B2D4-92766F5F93BD}" type="presOf" srcId="{90B264EF-7CFD-4A7B-8C34-9C9360C93A6B}" destId="{82BB4130-FEF3-48F7-95B2-EAAF33E2ECFB}" srcOrd="0" destOrd="4" presId="urn:microsoft.com/office/officeart/2005/8/layout/hList7"/>
    <dgm:cxn modelId="{D1D3911B-7514-4923-AC22-AA1724E86190}" type="presOf" srcId="{46532AAB-83BA-4397-975A-9069A1173E71}" destId="{D760FEBB-E6CE-4407-9365-0A4F319837A5}" srcOrd="1" destOrd="1" presId="urn:microsoft.com/office/officeart/2005/8/layout/hList7"/>
    <dgm:cxn modelId="{93D87E1F-A68D-43F1-9684-B2FEDCA12E08}" type="presOf" srcId="{54F437D8-E9F9-4975-A8F2-32F22D3836C8}" destId="{82BB4130-FEF3-48F7-95B2-EAAF33E2ECFB}" srcOrd="0" destOrd="0" presId="urn:microsoft.com/office/officeart/2005/8/layout/hList7"/>
    <dgm:cxn modelId="{B7B38529-1444-4DF4-9D01-A45152A5C3EC}" type="presOf" srcId="{88B9992E-895C-40AE-9B0E-224DC670CCE7}" destId="{82BB4130-FEF3-48F7-95B2-EAAF33E2ECFB}" srcOrd="0" destOrd="5" presId="urn:microsoft.com/office/officeart/2005/8/layout/hList7"/>
    <dgm:cxn modelId="{88B5BE2A-6E7C-4187-9C50-AA0F6D81E7AD}" type="presOf" srcId="{70D03DDE-D716-45E3-9454-250D226160B9}" destId="{D8692CF1-B0E4-4A8A-90AC-0DDD2359E584}" srcOrd="0" destOrd="1" presId="urn:microsoft.com/office/officeart/2005/8/layout/hList7"/>
    <dgm:cxn modelId="{533C022E-0A20-4A50-A17E-31ED6B7B1DFE}" type="presOf" srcId="{6AE520F7-454B-4B6B-8001-BD461097C9AB}" destId="{D8692CF1-B0E4-4A8A-90AC-0DDD2359E584}" srcOrd="0" destOrd="0" presId="urn:microsoft.com/office/officeart/2005/8/layout/hList7"/>
    <dgm:cxn modelId="{506CFD31-3776-4282-A71D-2448088AD569}" srcId="{6AE520F7-454B-4B6B-8001-BD461097C9AB}" destId="{D16CD268-C8D8-4D85-B739-19BB16E737D0}" srcOrd="1" destOrd="0" parTransId="{BBD8033F-8EFA-45FA-BE72-2672BB5EF03B}" sibTransId="{1355A283-DB4A-4F2F-AE02-EE6191812695}"/>
    <dgm:cxn modelId="{6F5FA537-7052-4E30-AC85-A196CBED8E21}" type="presOf" srcId="{BD37017A-4CFB-4014-A898-0FEB05947C23}" destId="{05332D10-556C-473D-BF93-F93E4D5F6E9E}" srcOrd="0" destOrd="0" presId="urn:microsoft.com/office/officeart/2005/8/layout/hList7"/>
    <dgm:cxn modelId="{E1FD7A5D-A52D-4894-81E1-324020BFABD7}" type="presOf" srcId="{D16CD268-C8D8-4D85-B739-19BB16E737D0}" destId="{D8692CF1-B0E4-4A8A-90AC-0DDD2359E584}" srcOrd="0" destOrd="2" presId="urn:microsoft.com/office/officeart/2005/8/layout/hList7"/>
    <dgm:cxn modelId="{09B1985D-0A9C-4CFF-8EF6-08F7500C6CD2}" type="presOf" srcId="{B12C71D5-AC19-45B3-8675-47302DDBD9B7}" destId="{D760FEBB-E6CE-4407-9365-0A4F319837A5}" srcOrd="1" destOrd="3" presId="urn:microsoft.com/office/officeart/2005/8/layout/hList7"/>
    <dgm:cxn modelId="{32CDC260-0497-43D4-83CC-227406B01136}" srcId="{6AE520F7-454B-4B6B-8001-BD461097C9AB}" destId="{70D03DDE-D716-45E3-9454-250D226160B9}" srcOrd="0" destOrd="0" parTransId="{C6215E9E-5BB1-44FB-B961-B6D2F5208B1E}" sibTransId="{E1BD36D3-A61A-42AD-8715-586EE1957AAB}"/>
    <dgm:cxn modelId="{18323845-7149-494C-8738-BFD1FBFF5A13}" type="presOf" srcId="{E70DEB49-11E4-4741-A78E-BE450EBA7252}" destId="{1766C02C-DFA3-4791-8EF6-F455AC08AE8D}" srcOrd="1" destOrd="3" presId="urn:microsoft.com/office/officeart/2005/8/layout/hList7"/>
    <dgm:cxn modelId="{DC952F67-7C58-4541-8772-40824D613E72}" type="presOf" srcId="{058D4CD5-E160-497C-ACE9-B65B5153BF32}" destId="{DC9EBF61-7916-4E7D-9573-301D0EF16C8A}" srcOrd="0" destOrd="0" presId="urn:microsoft.com/office/officeart/2005/8/layout/hList7"/>
    <dgm:cxn modelId="{23B8244D-E930-4816-A9E2-64F794B344BB}" srcId="{54F437D8-E9F9-4975-A8F2-32F22D3836C8}" destId="{E70DEB49-11E4-4741-A78E-BE450EBA7252}" srcOrd="2" destOrd="0" parTransId="{E798C0A6-2C35-4645-86AC-FF00023F56FB}" sibTransId="{3AB2E6E1-C7A1-4DF1-8009-129A8A32F6C1}"/>
    <dgm:cxn modelId="{5BA79C70-24D1-4B1D-B355-EAD26E1A9F47}" type="presOf" srcId="{88B9992E-895C-40AE-9B0E-224DC670CCE7}" destId="{1766C02C-DFA3-4791-8EF6-F455AC08AE8D}" srcOrd="1" destOrd="5" presId="urn:microsoft.com/office/officeart/2005/8/layout/hList7"/>
    <dgm:cxn modelId="{A266C870-5B9E-4AB7-B4B6-653EA4B0FDA2}" type="presOf" srcId="{70D03DDE-D716-45E3-9454-250D226160B9}" destId="{ECB6618C-C09A-4EE8-B319-23FB5C3516D5}" srcOrd="1" destOrd="1" presId="urn:microsoft.com/office/officeart/2005/8/layout/hList7"/>
    <dgm:cxn modelId="{A6493752-743C-42F1-887D-0D64E2111C52}" type="presOf" srcId="{54F437D8-E9F9-4975-A8F2-32F22D3836C8}" destId="{1766C02C-DFA3-4791-8EF6-F455AC08AE8D}" srcOrd="1" destOrd="0" presId="urn:microsoft.com/office/officeart/2005/8/layout/hList7"/>
    <dgm:cxn modelId="{74A85457-337C-41D5-8139-FDE6EAFF7484}" type="presOf" srcId="{B3E62026-6CB5-4FE5-83BE-97A0F22F31AF}" destId="{05332D10-556C-473D-BF93-F93E4D5F6E9E}" srcOrd="0" destOrd="2" presId="urn:microsoft.com/office/officeart/2005/8/layout/hList7"/>
    <dgm:cxn modelId="{3ADAB577-7C45-410C-86E0-8E04DFD3DD3E}" type="presOf" srcId="{D16CD268-C8D8-4D85-B739-19BB16E737D0}" destId="{ECB6618C-C09A-4EE8-B319-23FB5C3516D5}" srcOrd="1" destOrd="2" presId="urn:microsoft.com/office/officeart/2005/8/layout/hList7"/>
    <dgm:cxn modelId="{34A3EC58-AE32-410A-BB4F-AF3B656C3A87}" srcId="{8AD7F62D-D632-4A7F-9623-E736269A9975}" destId="{BD37017A-4CFB-4014-A898-0FEB05947C23}" srcOrd="0" destOrd="0" parTransId="{3CB91C35-6562-4F13-BAEA-D42ACAAB9D5B}" sibTransId="{8D144919-9658-449B-A537-98E59FB0ECCA}"/>
    <dgm:cxn modelId="{16B6F78F-DF93-4799-AF34-7F2A5619C49C}" type="presOf" srcId="{CFCB6E4D-B4ED-40E3-AD7D-121126A4A22B}" destId="{1766C02C-DFA3-4791-8EF6-F455AC08AE8D}" srcOrd="1" destOrd="2" presId="urn:microsoft.com/office/officeart/2005/8/layout/hList7"/>
    <dgm:cxn modelId="{9D81FF92-BA1D-421D-B9F6-F6BD168038F6}" type="presOf" srcId="{E70DEB49-11E4-4741-A78E-BE450EBA7252}" destId="{82BB4130-FEF3-48F7-95B2-EAAF33E2ECFB}" srcOrd="0" destOrd="3" presId="urn:microsoft.com/office/officeart/2005/8/layout/hList7"/>
    <dgm:cxn modelId="{2169B894-6096-4537-853E-C2CE37102787}" srcId="{BD37017A-4CFB-4014-A898-0FEB05947C23}" destId="{46532AAB-83BA-4397-975A-9069A1173E71}" srcOrd="0" destOrd="0" parTransId="{C05D7ADA-E4C3-462E-AA1C-D01F85ACB271}" sibTransId="{20FDE2B5-8F47-4CFE-9F8F-8B687E7B0142}"/>
    <dgm:cxn modelId="{9D62C59D-A774-4C7B-8691-233D011D27FD}" srcId="{8AD7F62D-D632-4A7F-9623-E736269A9975}" destId="{6AE520F7-454B-4B6B-8001-BD461097C9AB}" srcOrd="2" destOrd="0" parTransId="{E35B5C3D-3662-4316-9589-C6F8D8184812}" sibTransId="{AD99ED62-54D9-4F17-B504-0C6087DADC5D}"/>
    <dgm:cxn modelId="{85608BA5-70FF-4D1B-A550-D61BEEF43873}" type="presOf" srcId="{AC957948-C530-4C57-9F58-6963BD7C0AB3}" destId="{D760FEBB-E6CE-4407-9365-0A4F319837A5}" srcOrd="1" destOrd="4" presId="urn:microsoft.com/office/officeart/2005/8/layout/hList7"/>
    <dgm:cxn modelId="{86A796AE-6F07-4968-81B7-C0216B37964E}" type="presOf" srcId="{8D144919-9658-449B-A537-98E59FB0ECCA}" destId="{8C5490A3-EB0B-4A6C-AC47-1AC593BDA2DC}" srcOrd="0" destOrd="0" presId="urn:microsoft.com/office/officeart/2005/8/layout/hList7"/>
    <dgm:cxn modelId="{C537A8AE-09AC-47D3-9AE0-597389418211}" type="presOf" srcId="{AC957948-C530-4C57-9F58-6963BD7C0AB3}" destId="{05332D10-556C-473D-BF93-F93E4D5F6E9E}" srcOrd="0" destOrd="4" presId="urn:microsoft.com/office/officeart/2005/8/layout/hList7"/>
    <dgm:cxn modelId="{D37ECBB1-D919-4273-BCAF-4F28BE7CAD2C}" type="presOf" srcId="{BCB412EE-EE2D-4F58-9A68-19A60CD6FCC0}" destId="{1766C02C-DFA3-4791-8EF6-F455AC08AE8D}" srcOrd="1" destOrd="1" presId="urn:microsoft.com/office/officeart/2005/8/layout/hList7"/>
    <dgm:cxn modelId="{D39C9BBB-3C09-40DB-821B-E97E032BDC60}" srcId="{BD37017A-4CFB-4014-A898-0FEB05947C23}" destId="{B12C71D5-AC19-45B3-8675-47302DDBD9B7}" srcOrd="2" destOrd="0" parTransId="{3C92D4A4-F9F2-49A3-AA8B-98B528F4DB39}" sibTransId="{5A8AFEBF-65CC-4474-9B2D-46B8C195E38F}"/>
    <dgm:cxn modelId="{7D0AA6BD-F2CF-4A3D-AE56-16A49140DEF8}" type="presOf" srcId="{90B264EF-7CFD-4A7B-8C34-9C9360C93A6B}" destId="{1766C02C-DFA3-4791-8EF6-F455AC08AE8D}" srcOrd="1" destOrd="4" presId="urn:microsoft.com/office/officeart/2005/8/layout/hList7"/>
    <dgm:cxn modelId="{619EE7C1-FEF5-4A1E-A9B5-6BE942494E69}" srcId="{54F437D8-E9F9-4975-A8F2-32F22D3836C8}" destId="{CFCB6E4D-B4ED-40E3-AD7D-121126A4A22B}" srcOrd="1" destOrd="0" parTransId="{622A9151-925B-48A9-884D-BD84EB330B2A}" sibTransId="{C7A0A9FB-F3FC-4A44-95F1-7A65D1259882}"/>
    <dgm:cxn modelId="{ECC793C2-8182-4C70-BCF7-3504E1E8749D}" srcId="{8AD7F62D-D632-4A7F-9623-E736269A9975}" destId="{54F437D8-E9F9-4975-A8F2-32F22D3836C8}" srcOrd="1" destOrd="0" parTransId="{2BB8D717-EBEF-4DAD-A559-BBA77BFB7EB9}" sibTransId="{058D4CD5-E160-497C-ACE9-B65B5153BF32}"/>
    <dgm:cxn modelId="{030B65C5-5A1B-40A5-8E19-B106FE05F59D}" type="presOf" srcId="{8AD7F62D-D632-4A7F-9623-E736269A9975}" destId="{9DAEA0A5-1AE4-477F-B721-0DE1C8743DCA}" srcOrd="0" destOrd="0" presId="urn:microsoft.com/office/officeart/2005/8/layout/hList7"/>
    <dgm:cxn modelId="{AC8601CA-17D8-498F-B23D-4601C402CDD0}" type="presOf" srcId="{B12C71D5-AC19-45B3-8675-47302DDBD9B7}" destId="{05332D10-556C-473D-BF93-F93E4D5F6E9E}" srcOrd="0" destOrd="3" presId="urn:microsoft.com/office/officeart/2005/8/layout/hList7"/>
    <dgm:cxn modelId="{2FAC86D2-BCE7-4B38-917F-CC41E54D71A1}" type="presOf" srcId="{BCB412EE-EE2D-4F58-9A68-19A60CD6FCC0}" destId="{82BB4130-FEF3-48F7-95B2-EAAF33E2ECFB}" srcOrd="0" destOrd="1" presId="urn:microsoft.com/office/officeart/2005/8/layout/hList7"/>
    <dgm:cxn modelId="{AAF2BDE1-1F89-4CF3-8B96-645AA3C3050E}" type="presOf" srcId="{B3E62026-6CB5-4FE5-83BE-97A0F22F31AF}" destId="{D760FEBB-E6CE-4407-9365-0A4F319837A5}" srcOrd="1" destOrd="2" presId="urn:microsoft.com/office/officeart/2005/8/layout/hList7"/>
    <dgm:cxn modelId="{E80EF3E1-EDAE-46E0-9B70-7EBE0A811CB1}" type="presOf" srcId="{CFCB6E4D-B4ED-40E3-AD7D-121126A4A22B}" destId="{82BB4130-FEF3-48F7-95B2-EAAF33E2ECFB}" srcOrd="0" destOrd="2" presId="urn:microsoft.com/office/officeart/2005/8/layout/hList7"/>
    <dgm:cxn modelId="{44FDCCE3-0441-49AB-BD4B-6A96DF008821}" srcId="{54F437D8-E9F9-4975-A8F2-32F22D3836C8}" destId="{90B264EF-7CFD-4A7B-8C34-9C9360C93A6B}" srcOrd="3" destOrd="0" parTransId="{8AC3547C-6C7F-4BC9-8218-15D927EE3C59}" sibTransId="{DD65F7EB-0B44-46C0-807D-4E2B9F703D36}"/>
    <dgm:cxn modelId="{062B97EA-E40F-4DC9-8826-C6C59A4866DE}" srcId="{54F437D8-E9F9-4975-A8F2-32F22D3836C8}" destId="{88B9992E-895C-40AE-9B0E-224DC670CCE7}" srcOrd="4" destOrd="0" parTransId="{8CA8B2F5-CC40-48DD-A600-5B63965F0022}" sibTransId="{DB250F94-5959-46C1-B18B-0241820F44F3}"/>
    <dgm:cxn modelId="{1EBD34ED-EBDA-449F-AB12-5672D3F20213}" type="presOf" srcId="{6AE520F7-454B-4B6B-8001-BD461097C9AB}" destId="{ECB6618C-C09A-4EE8-B319-23FB5C3516D5}" srcOrd="1" destOrd="0" presId="urn:microsoft.com/office/officeart/2005/8/layout/hList7"/>
    <dgm:cxn modelId="{1D697EFA-E88E-44C1-AF23-A7D0F52BCB15}" srcId="{54F437D8-E9F9-4975-A8F2-32F22D3836C8}" destId="{BCB412EE-EE2D-4F58-9A68-19A60CD6FCC0}" srcOrd="0" destOrd="0" parTransId="{F2C706DD-0A50-4E8D-9920-F54266A16D27}" sibTransId="{CC2E7C3F-9E99-4FB3-A60F-2C04AE6FC6FA}"/>
    <dgm:cxn modelId="{EC4F918E-28D8-4A8D-A232-59B4961E2C24}" type="presParOf" srcId="{9DAEA0A5-1AE4-477F-B721-0DE1C8743DCA}" destId="{21660EB5-18FF-471D-AAAF-8BADD34E6A23}" srcOrd="0" destOrd="0" presId="urn:microsoft.com/office/officeart/2005/8/layout/hList7"/>
    <dgm:cxn modelId="{6E3AFA5D-A1C2-4E2D-85D3-2FECD7CB7980}" type="presParOf" srcId="{9DAEA0A5-1AE4-477F-B721-0DE1C8743DCA}" destId="{D863DEC9-59B2-43FB-8D79-6C8D421BD375}" srcOrd="1" destOrd="0" presId="urn:microsoft.com/office/officeart/2005/8/layout/hList7"/>
    <dgm:cxn modelId="{81B77BF2-1DB7-4A1B-9CD9-65E2892137F5}" type="presParOf" srcId="{D863DEC9-59B2-43FB-8D79-6C8D421BD375}" destId="{4005526B-3E81-4DEE-8C7F-BCBCA9185B9B}" srcOrd="0" destOrd="0" presId="urn:microsoft.com/office/officeart/2005/8/layout/hList7"/>
    <dgm:cxn modelId="{2D2BBA63-1A65-4358-A976-ECCB4B5D3338}" type="presParOf" srcId="{4005526B-3E81-4DEE-8C7F-BCBCA9185B9B}" destId="{05332D10-556C-473D-BF93-F93E4D5F6E9E}" srcOrd="0" destOrd="0" presId="urn:microsoft.com/office/officeart/2005/8/layout/hList7"/>
    <dgm:cxn modelId="{644179A4-3E2F-40BD-8438-74A9C6F5D933}" type="presParOf" srcId="{4005526B-3E81-4DEE-8C7F-BCBCA9185B9B}" destId="{D760FEBB-E6CE-4407-9365-0A4F319837A5}" srcOrd="1" destOrd="0" presId="urn:microsoft.com/office/officeart/2005/8/layout/hList7"/>
    <dgm:cxn modelId="{CA9A4640-22D5-4E24-9BFA-3B2DCBBBF550}" type="presParOf" srcId="{4005526B-3E81-4DEE-8C7F-BCBCA9185B9B}" destId="{FF850D68-EA37-483F-A15A-6E1E470CB36D}" srcOrd="2" destOrd="0" presId="urn:microsoft.com/office/officeart/2005/8/layout/hList7"/>
    <dgm:cxn modelId="{5DB45F6B-248C-41D7-A587-146FA21EE4B1}" type="presParOf" srcId="{4005526B-3E81-4DEE-8C7F-BCBCA9185B9B}" destId="{DF3708EA-D286-4C60-B97B-897DCE6C4769}" srcOrd="3" destOrd="0" presId="urn:microsoft.com/office/officeart/2005/8/layout/hList7"/>
    <dgm:cxn modelId="{7F9C61A6-CA9D-4471-9135-6A96CDE2C985}" type="presParOf" srcId="{D863DEC9-59B2-43FB-8D79-6C8D421BD375}" destId="{8C5490A3-EB0B-4A6C-AC47-1AC593BDA2DC}" srcOrd="1" destOrd="0" presId="urn:microsoft.com/office/officeart/2005/8/layout/hList7"/>
    <dgm:cxn modelId="{DC6EA1B4-0B3C-4A46-9035-57C571E76D19}" type="presParOf" srcId="{D863DEC9-59B2-43FB-8D79-6C8D421BD375}" destId="{91AA2A1D-1D9C-43D1-AF3E-502BA75FCA20}" srcOrd="2" destOrd="0" presId="urn:microsoft.com/office/officeart/2005/8/layout/hList7"/>
    <dgm:cxn modelId="{C91C5C93-6F59-4044-B365-742763A10EE8}" type="presParOf" srcId="{91AA2A1D-1D9C-43D1-AF3E-502BA75FCA20}" destId="{82BB4130-FEF3-48F7-95B2-EAAF33E2ECFB}" srcOrd="0" destOrd="0" presId="urn:microsoft.com/office/officeart/2005/8/layout/hList7"/>
    <dgm:cxn modelId="{50C1BD27-4EF7-4D47-AD03-8CD285B0F6CE}" type="presParOf" srcId="{91AA2A1D-1D9C-43D1-AF3E-502BA75FCA20}" destId="{1766C02C-DFA3-4791-8EF6-F455AC08AE8D}" srcOrd="1" destOrd="0" presId="urn:microsoft.com/office/officeart/2005/8/layout/hList7"/>
    <dgm:cxn modelId="{91901D2A-4194-4795-8D44-F6BA6D055C76}" type="presParOf" srcId="{91AA2A1D-1D9C-43D1-AF3E-502BA75FCA20}" destId="{84B0D0FF-893E-4D4E-ADD8-62BCE5CD00B2}" srcOrd="2" destOrd="0" presId="urn:microsoft.com/office/officeart/2005/8/layout/hList7"/>
    <dgm:cxn modelId="{2E4EB5B3-6AFF-4D3F-A376-8CFF99711572}" type="presParOf" srcId="{91AA2A1D-1D9C-43D1-AF3E-502BA75FCA20}" destId="{36077440-B97D-4474-A941-5D34FE3BAB69}" srcOrd="3" destOrd="0" presId="urn:microsoft.com/office/officeart/2005/8/layout/hList7"/>
    <dgm:cxn modelId="{8717B611-FAC0-4FA2-A14E-BCA6C32E27F1}" type="presParOf" srcId="{D863DEC9-59B2-43FB-8D79-6C8D421BD375}" destId="{DC9EBF61-7916-4E7D-9573-301D0EF16C8A}" srcOrd="3" destOrd="0" presId="urn:microsoft.com/office/officeart/2005/8/layout/hList7"/>
    <dgm:cxn modelId="{BBAD1A80-4443-4121-B09C-B44F3B320A12}" type="presParOf" srcId="{D863DEC9-59B2-43FB-8D79-6C8D421BD375}" destId="{B775E0E8-5D8A-487A-B7E9-38FEE04C852D}" srcOrd="4" destOrd="0" presId="urn:microsoft.com/office/officeart/2005/8/layout/hList7"/>
    <dgm:cxn modelId="{1CDE292F-BFD4-4D78-AD73-775B7411D4BB}" type="presParOf" srcId="{B775E0E8-5D8A-487A-B7E9-38FEE04C852D}" destId="{D8692CF1-B0E4-4A8A-90AC-0DDD2359E584}" srcOrd="0" destOrd="0" presId="urn:microsoft.com/office/officeart/2005/8/layout/hList7"/>
    <dgm:cxn modelId="{231249ED-FDE4-4327-B06B-5EA3B3FD8DF2}" type="presParOf" srcId="{B775E0E8-5D8A-487A-B7E9-38FEE04C852D}" destId="{ECB6618C-C09A-4EE8-B319-23FB5C3516D5}" srcOrd="1" destOrd="0" presId="urn:microsoft.com/office/officeart/2005/8/layout/hList7"/>
    <dgm:cxn modelId="{BA11F416-DBA3-4F79-B873-C29E4C1DD3FA}" type="presParOf" srcId="{B775E0E8-5D8A-487A-B7E9-38FEE04C852D}" destId="{3C9CB39E-38D4-4110-BB2C-62603CE48C13}" srcOrd="2" destOrd="0" presId="urn:microsoft.com/office/officeart/2005/8/layout/hList7"/>
    <dgm:cxn modelId="{D696316C-7CDC-4130-BA64-397A4C6E39F7}" type="presParOf" srcId="{B775E0E8-5D8A-487A-B7E9-38FEE04C852D}" destId="{0BBD7756-A5A0-4DDC-A9E9-05AAC916DBF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D3032D-7343-4FF9-9FF7-F26A48B7638B}" type="doc">
      <dgm:prSet loTypeId="urn:microsoft.com/office/officeart/2005/8/layout/matrix1" loCatId="matrix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3A33D07D-753D-4720-9041-175E6D160A86}">
      <dgm:prSet phldrT="[Texto]" custT="1"/>
      <dgm:spPr/>
      <dgm:t>
        <a:bodyPr/>
        <a:lstStyle/>
        <a:p>
          <a:r>
            <a:rPr lang="es-EC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Marco normativo</a:t>
          </a:r>
        </a:p>
      </dgm:t>
    </dgm:pt>
    <dgm:pt modelId="{76C2EDA5-6C9D-4D96-ABD7-6BAAD6C7A082}" type="parTrans" cxnId="{7E151AE6-281A-417F-A49A-A51527844897}">
      <dgm:prSet/>
      <dgm:spPr/>
      <dgm:t>
        <a:bodyPr/>
        <a:lstStyle/>
        <a:p>
          <a:endParaRPr lang="es-EC"/>
        </a:p>
      </dgm:t>
    </dgm:pt>
    <dgm:pt modelId="{D72D300D-48A0-4871-9307-B08258F8EC6F}" type="sibTrans" cxnId="{7E151AE6-281A-417F-A49A-A51527844897}">
      <dgm:prSet/>
      <dgm:spPr/>
      <dgm:t>
        <a:bodyPr/>
        <a:lstStyle/>
        <a:p>
          <a:endParaRPr lang="es-EC"/>
        </a:p>
      </dgm:t>
    </dgm:pt>
    <dgm:pt modelId="{5B3B13B0-F492-4FAD-B50B-00E443A05434}">
      <dgm:prSet phldrT="[Texto]" custT="1"/>
      <dgm:spPr/>
      <dgm:t>
        <a:bodyPr/>
        <a:lstStyle/>
        <a:p>
          <a:r>
            <a:rPr lang="es-EC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Código Orgánico de Planificación y Finanzas Públicas</a:t>
          </a:r>
        </a:p>
        <a:p>
          <a:endParaRPr lang="es-EC" sz="1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0D647-5068-48CC-8C31-D04349D89D46}" type="parTrans" cxnId="{D1108312-81D6-4DBB-8C4C-098F1393E071}">
      <dgm:prSet/>
      <dgm:spPr/>
      <dgm:t>
        <a:bodyPr/>
        <a:lstStyle/>
        <a:p>
          <a:endParaRPr lang="es-EC"/>
        </a:p>
      </dgm:t>
    </dgm:pt>
    <dgm:pt modelId="{B0E96A74-37F7-4FDF-9DFE-D2A99C38C125}" type="sibTrans" cxnId="{D1108312-81D6-4DBB-8C4C-098F1393E071}">
      <dgm:prSet/>
      <dgm:spPr/>
      <dgm:t>
        <a:bodyPr/>
        <a:lstStyle/>
        <a:p>
          <a:endParaRPr lang="es-EC"/>
        </a:p>
      </dgm:t>
    </dgm:pt>
    <dgm:pt modelId="{5B9FE0D8-7289-4FF0-AB9E-E6844C09E482}">
      <dgm:prSet phldrT="[Texto]" custT="1"/>
      <dgm:spPr/>
      <dgm:t>
        <a:bodyPr/>
        <a:lstStyle/>
        <a:p>
          <a:r>
            <a:rPr lang="es-ES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Reglamento al Código Orgánico de Planificación y Finanzas Públicas</a:t>
          </a:r>
        </a:p>
        <a:p>
          <a:endParaRPr lang="es-EC" sz="1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4BC03-7A35-4C1F-8972-7B83CA22A60A}" type="parTrans" cxnId="{55ABEC7C-0F4F-4AE5-86F2-E955B4F8273D}">
      <dgm:prSet/>
      <dgm:spPr/>
      <dgm:t>
        <a:bodyPr/>
        <a:lstStyle/>
        <a:p>
          <a:endParaRPr lang="es-EC"/>
        </a:p>
      </dgm:t>
    </dgm:pt>
    <dgm:pt modelId="{E8BA1185-E069-4C5E-AF27-4D2FDAFEE9A1}" type="sibTrans" cxnId="{55ABEC7C-0F4F-4AE5-86F2-E955B4F8273D}">
      <dgm:prSet/>
      <dgm:spPr/>
      <dgm:t>
        <a:bodyPr/>
        <a:lstStyle/>
        <a:p>
          <a:endParaRPr lang="es-EC"/>
        </a:p>
      </dgm:t>
    </dgm:pt>
    <dgm:pt modelId="{F3BDC488-BE7D-4EC6-8356-44D09070B71B}">
      <dgm:prSet phldrT="[Texto]" custT="1"/>
      <dgm:spPr/>
      <dgm:t>
        <a:bodyPr/>
        <a:lstStyle/>
        <a:p>
          <a:r>
            <a:rPr lang="es-ES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Norma Técnica de Gestión de los Procesos para la transferencia de datos e información relacionada al plan nacional de desarrollo y su guía técnica de implementación.</a:t>
          </a:r>
          <a:endParaRPr lang="es-EC" sz="1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90F80-8950-4202-ADA4-79F96BDA9A6E}" type="parTrans" cxnId="{DE575FB6-CBCD-4226-97D7-DD864D4C9D9B}">
      <dgm:prSet/>
      <dgm:spPr/>
      <dgm:t>
        <a:bodyPr/>
        <a:lstStyle/>
        <a:p>
          <a:endParaRPr lang="es-EC"/>
        </a:p>
      </dgm:t>
    </dgm:pt>
    <dgm:pt modelId="{52407185-F4DF-476F-8B0E-48CCCF54F048}" type="sibTrans" cxnId="{DE575FB6-CBCD-4226-97D7-DD864D4C9D9B}">
      <dgm:prSet/>
      <dgm:spPr/>
      <dgm:t>
        <a:bodyPr/>
        <a:lstStyle/>
        <a:p>
          <a:endParaRPr lang="es-EC"/>
        </a:p>
      </dgm:t>
    </dgm:pt>
    <dgm:pt modelId="{1EBE8C17-2EB9-456C-863E-9BCE020D1E1E}">
      <dgm:prSet phldrT="[Texto]" custT="1"/>
      <dgm:spPr/>
      <dgm:t>
        <a:bodyPr/>
        <a:lstStyle/>
        <a:p>
          <a:r>
            <a:rPr lang="es-EC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Art. 30 </a:t>
          </a:r>
          <a:r>
            <a:rPr lang="es-EC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“La </a:t>
          </a:r>
          <a:r>
            <a:rPr lang="es-ES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información para la planificación, tendrá carácter oficial y público, deberá generarse y administrarse en función de las necesidades establecidas en los instrumentos de planificación definidos en este código”.</a:t>
          </a:r>
          <a:endParaRPr lang="es-EC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4771A-65B9-45CF-9F05-F32282F9E9AF}" type="parTrans" cxnId="{BD2AA5C0-8D96-423D-909C-028270561163}">
      <dgm:prSet/>
      <dgm:spPr/>
      <dgm:t>
        <a:bodyPr/>
        <a:lstStyle/>
        <a:p>
          <a:endParaRPr lang="es-EC"/>
        </a:p>
      </dgm:t>
    </dgm:pt>
    <dgm:pt modelId="{2E914543-1EF7-47DC-8948-253A40E00B2F}" type="sibTrans" cxnId="{BD2AA5C0-8D96-423D-909C-028270561163}">
      <dgm:prSet/>
      <dgm:spPr/>
      <dgm:t>
        <a:bodyPr/>
        <a:lstStyle/>
        <a:p>
          <a:endParaRPr lang="es-EC"/>
        </a:p>
      </dgm:t>
    </dgm:pt>
    <dgm:pt modelId="{35A0C2AE-5EB7-4F7C-9666-93DC31D7C5F9}">
      <dgm:prSet phldrT="[Texto]" custT="1"/>
      <dgm:spPr/>
      <dgm:t>
        <a:bodyPr/>
        <a:lstStyle/>
        <a:p>
          <a:r>
            <a:rPr lang="es-ES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Art. 32 </a:t>
          </a:r>
          <a:r>
            <a:rPr lang="es-ES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“(...) Todas las entidades del Sistema Nacional Descentralizado de Planificación Participativa levantarán, de manera permanente, un inventario de la información estadística y geográfica que generan. Este inventario será remitido anual y obligatoriamente al Sistema Nacional de Información y a las instituciones rectoras del sistema estadístico y geográfico, para luego ser consolidado en sus respectivos programas.”</a:t>
          </a:r>
          <a:endParaRPr lang="es-EC" sz="1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B5918-75E9-4E1C-BCA0-5E87E9B816A2}" type="parTrans" cxnId="{D0DBAFE3-9105-4F74-956C-8FC3892DC958}">
      <dgm:prSet/>
      <dgm:spPr/>
      <dgm:t>
        <a:bodyPr/>
        <a:lstStyle/>
        <a:p>
          <a:endParaRPr lang="es-EC"/>
        </a:p>
      </dgm:t>
    </dgm:pt>
    <dgm:pt modelId="{C4359C32-4ACD-436C-ACE3-0F529874B280}" type="sibTrans" cxnId="{D0DBAFE3-9105-4F74-956C-8FC3892DC958}">
      <dgm:prSet/>
      <dgm:spPr/>
      <dgm:t>
        <a:bodyPr/>
        <a:lstStyle/>
        <a:p>
          <a:endParaRPr lang="es-EC"/>
        </a:p>
      </dgm:t>
    </dgm:pt>
    <dgm:pt modelId="{84E41CA8-DBC5-4CF4-A0D2-55B5BE358C9E}">
      <dgm:prSet phldrT="[Texto]" custT="1"/>
      <dgm:spPr/>
      <dgm:t>
        <a:bodyPr/>
        <a:lstStyle/>
        <a:p>
          <a:r>
            <a:rPr lang="es-ES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s-ES" sz="1100" i="0" dirty="0">
              <a:latin typeface="Times New Roman" panose="02020603050405020304" pitchFamily="18" charset="0"/>
              <a:cs typeface="Times New Roman" panose="02020603050405020304" pitchFamily="18" charset="0"/>
            </a:rPr>
            <a:t>Art. 4.- </a:t>
          </a:r>
          <a:r>
            <a:rPr lang="es-ES" sz="11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“(...) todas las entidades tendrán como obligación sistematizar, generar y actualizar el o los inventarios de información, en función a los lineamientos y directrices dispuestos por las instituciones rectoras del sistema estadístico y geográfico nacional. </a:t>
          </a:r>
          <a:r>
            <a:rPr lang="es-E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Como resultado de las gestiones realizadas, las entidades rectoras del sistema estadístico geográfico nacional, consolidarán la información en sus referidos programas y planes estadísticos-geográficos, respectivamente. </a:t>
          </a:r>
          <a:endParaRPr lang="es-EC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A054D-2F8C-4EEB-852C-C28778647143}" type="parTrans" cxnId="{75F2DA83-61EF-4CCF-B7B8-FC6A9222F80A}">
      <dgm:prSet/>
      <dgm:spPr/>
      <dgm:t>
        <a:bodyPr/>
        <a:lstStyle/>
        <a:p>
          <a:endParaRPr lang="es-EC"/>
        </a:p>
      </dgm:t>
    </dgm:pt>
    <dgm:pt modelId="{1701BA42-4F81-4111-9E01-1756F8195BDC}" type="sibTrans" cxnId="{75F2DA83-61EF-4CCF-B7B8-FC6A9222F80A}">
      <dgm:prSet/>
      <dgm:spPr/>
      <dgm:t>
        <a:bodyPr/>
        <a:lstStyle/>
        <a:p>
          <a:endParaRPr lang="es-EC"/>
        </a:p>
      </dgm:t>
    </dgm:pt>
    <dgm:pt modelId="{5E5EF87B-AFC0-4F37-ABE5-8656130AFDEC}">
      <dgm:prSet phldrT="[Texto]" custT="1"/>
      <dgm:spPr/>
      <dgm:t>
        <a:bodyPr/>
        <a:lstStyle/>
        <a:p>
          <a:r>
            <a:rPr lang="es-ES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Políticas Nacionales de Información Geoespacial</a:t>
          </a:r>
          <a:endParaRPr lang="es-EC" sz="1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0607D-9E46-4B75-AAF5-435E23E13D96}" type="parTrans" cxnId="{5AC43758-8C18-48F9-BC59-6A0EB94F2552}">
      <dgm:prSet/>
      <dgm:spPr/>
      <dgm:t>
        <a:bodyPr/>
        <a:lstStyle/>
        <a:p>
          <a:endParaRPr lang="es-EC"/>
        </a:p>
      </dgm:t>
    </dgm:pt>
    <dgm:pt modelId="{DE1F206F-1CF7-4C34-8985-2A52C9373916}" type="sibTrans" cxnId="{5AC43758-8C18-48F9-BC59-6A0EB94F2552}">
      <dgm:prSet/>
      <dgm:spPr/>
      <dgm:t>
        <a:bodyPr/>
        <a:lstStyle/>
        <a:p>
          <a:endParaRPr lang="es-EC"/>
        </a:p>
      </dgm:t>
    </dgm:pt>
    <dgm:pt modelId="{7EF64519-CA4C-45DE-AF00-8D3F26AA1B4B}">
      <dgm:prSet phldrT="[Texto]" custT="1"/>
      <dgm:spPr/>
      <dgm:t>
        <a:bodyPr/>
        <a:lstStyle/>
        <a:p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Política 3. Difusión de la Geoinformación, en el lineamiento 3.3 </a:t>
          </a:r>
          <a:r>
            <a:rPr lang="es-ES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“Todas las instituciones u organizaciones custodias de información geoespacial deben dar a conocer que información está disponible para el acceso al público, y la que considera reservada y confidencial”</a:t>
          </a:r>
          <a:r>
            <a:rPr lang="es-ES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F76362-1B3B-4C70-BF5F-E85C99AEF535}" type="parTrans" cxnId="{CA7006A3-C4BD-4037-B26E-ED0BB312749F}">
      <dgm:prSet/>
      <dgm:spPr/>
      <dgm:t>
        <a:bodyPr/>
        <a:lstStyle/>
        <a:p>
          <a:endParaRPr lang="es-EC"/>
        </a:p>
      </dgm:t>
    </dgm:pt>
    <dgm:pt modelId="{926C8BA3-A13D-4D7B-BF4A-DF4811623B54}" type="sibTrans" cxnId="{CA7006A3-C4BD-4037-B26E-ED0BB312749F}">
      <dgm:prSet/>
      <dgm:spPr/>
      <dgm:t>
        <a:bodyPr/>
        <a:lstStyle/>
        <a:p>
          <a:endParaRPr lang="es-EC"/>
        </a:p>
      </dgm:t>
    </dgm:pt>
    <dgm:pt modelId="{79BE68C8-E71B-4274-BC21-DF292D3D0984}" type="pres">
      <dgm:prSet presAssocID="{72D3032D-7343-4FF9-9FF7-F26A48B7638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B2A2E5-849E-494D-BBA6-4336BE4CF55C}" type="pres">
      <dgm:prSet presAssocID="{72D3032D-7343-4FF9-9FF7-F26A48B7638B}" presName="matrix" presStyleCnt="0"/>
      <dgm:spPr/>
    </dgm:pt>
    <dgm:pt modelId="{DB9F515A-069B-44C9-8350-4AAC74FF8F57}" type="pres">
      <dgm:prSet presAssocID="{72D3032D-7343-4FF9-9FF7-F26A48B7638B}" presName="tile1" presStyleLbl="node1" presStyleIdx="0" presStyleCnt="4"/>
      <dgm:spPr/>
    </dgm:pt>
    <dgm:pt modelId="{DF4AEB18-BB02-42A1-A244-07474132C88B}" type="pres">
      <dgm:prSet presAssocID="{72D3032D-7343-4FF9-9FF7-F26A48B7638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192074A-4FBC-4B33-9844-61660A1EE6C5}" type="pres">
      <dgm:prSet presAssocID="{72D3032D-7343-4FF9-9FF7-F26A48B7638B}" presName="tile2" presStyleLbl="node1" presStyleIdx="1" presStyleCnt="4"/>
      <dgm:spPr/>
    </dgm:pt>
    <dgm:pt modelId="{EC43A8AF-3F34-4CF5-9524-E464BDF44B5D}" type="pres">
      <dgm:prSet presAssocID="{72D3032D-7343-4FF9-9FF7-F26A48B7638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894042F-196A-48A1-BA80-41D66B80DB55}" type="pres">
      <dgm:prSet presAssocID="{72D3032D-7343-4FF9-9FF7-F26A48B7638B}" presName="tile3" presStyleLbl="node1" presStyleIdx="2" presStyleCnt="4"/>
      <dgm:spPr/>
    </dgm:pt>
    <dgm:pt modelId="{34298248-AEFE-4CA5-B891-1AC06C0C4CA4}" type="pres">
      <dgm:prSet presAssocID="{72D3032D-7343-4FF9-9FF7-F26A48B7638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769E02-2C39-4AD8-9236-46BB1E2DE18D}" type="pres">
      <dgm:prSet presAssocID="{72D3032D-7343-4FF9-9FF7-F26A48B7638B}" presName="tile4" presStyleLbl="node1" presStyleIdx="3" presStyleCnt="4"/>
      <dgm:spPr/>
    </dgm:pt>
    <dgm:pt modelId="{F0EFA535-A808-4C31-954B-A316BBE5CBCA}" type="pres">
      <dgm:prSet presAssocID="{72D3032D-7343-4FF9-9FF7-F26A48B7638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009F05B-0420-4BC9-A9E1-822E3208D1A8}" type="pres">
      <dgm:prSet presAssocID="{72D3032D-7343-4FF9-9FF7-F26A48B7638B}" presName="centerTile" presStyleLbl="fgShp" presStyleIdx="0" presStyleCnt="1" custScaleY="44877">
        <dgm:presLayoutVars>
          <dgm:chMax val="0"/>
          <dgm:chPref val="0"/>
        </dgm:presLayoutVars>
      </dgm:prSet>
      <dgm:spPr/>
    </dgm:pt>
  </dgm:ptLst>
  <dgm:cxnLst>
    <dgm:cxn modelId="{1B5F3D00-7559-4CDA-BB7A-15D8F6A8320B}" type="presOf" srcId="{F3BDC488-BE7D-4EC6-8356-44D09070B71B}" destId="{34298248-AEFE-4CA5-B891-1AC06C0C4CA4}" srcOrd="1" destOrd="0" presId="urn:microsoft.com/office/officeart/2005/8/layout/matrix1"/>
    <dgm:cxn modelId="{D1108312-81D6-4DBB-8C4C-098F1393E071}" srcId="{3A33D07D-753D-4720-9041-175E6D160A86}" destId="{5B3B13B0-F492-4FAD-B50B-00E443A05434}" srcOrd="0" destOrd="0" parTransId="{BCC0D647-5068-48CC-8C31-D04349D89D46}" sibTransId="{B0E96A74-37F7-4FDF-9DFE-D2A99C38C125}"/>
    <dgm:cxn modelId="{AFB58C15-AF73-47D9-ABDA-B8D0AC286FE0}" type="presOf" srcId="{5B9FE0D8-7289-4FF0-AB9E-E6844C09E482}" destId="{9192074A-4FBC-4B33-9844-61660A1EE6C5}" srcOrd="0" destOrd="0" presId="urn:microsoft.com/office/officeart/2005/8/layout/matrix1"/>
    <dgm:cxn modelId="{DEADE321-D183-4E86-A4CA-A4D58F0824C6}" type="presOf" srcId="{7EF64519-CA4C-45DE-AF00-8D3F26AA1B4B}" destId="{59769E02-2C39-4AD8-9236-46BB1E2DE18D}" srcOrd="0" destOrd="1" presId="urn:microsoft.com/office/officeart/2005/8/layout/matrix1"/>
    <dgm:cxn modelId="{8B0C1532-3FCD-4CA0-A0F6-806698FF578F}" type="presOf" srcId="{5B9FE0D8-7289-4FF0-AB9E-E6844C09E482}" destId="{EC43A8AF-3F34-4CF5-9524-E464BDF44B5D}" srcOrd="1" destOrd="0" presId="urn:microsoft.com/office/officeart/2005/8/layout/matrix1"/>
    <dgm:cxn modelId="{2164263A-132A-4150-97BF-856FCF3C25E0}" type="presOf" srcId="{7EF64519-CA4C-45DE-AF00-8D3F26AA1B4B}" destId="{F0EFA535-A808-4C31-954B-A316BBE5CBCA}" srcOrd="1" destOrd="1" presId="urn:microsoft.com/office/officeart/2005/8/layout/matrix1"/>
    <dgm:cxn modelId="{7EBB865B-243B-43EF-84FF-C99B88971679}" type="presOf" srcId="{F3BDC488-BE7D-4EC6-8356-44D09070B71B}" destId="{9894042F-196A-48A1-BA80-41D66B80DB55}" srcOrd="0" destOrd="0" presId="urn:microsoft.com/office/officeart/2005/8/layout/matrix1"/>
    <dgm:cxn modelId="{DE01FA4A-F7AD-4B9C-AAF1-0FAB744CEA35}" type="presOf" srcId="{1EBE8C17-2EB9-456C-863E-9BCE020D1E1E}" destId="{DF4AEB18-BB02-42A1-A244-07474132C88B}" srcOrd="1" destOrd="1" presId="urn:microsoft.com/office/officeart/2005/8/layout/matrix1"/>
    <dgm:cxn modelId="{593FE852-40A4-4201-BB2A-D38EE209483A}" type="presOf" srcId="{35A0C2AE-5EB7-4F7C-9666-93DC31D7C5F9}" destId="{9192074A-4FBC-4B33-9844-61660A1EE6C5}" srcOrd="0" destOrd="1" presId="urn:microsoft.com/office/officeart/2005/8/layout/matrix1"/>
    <dgm:cxn modelId="{36E63773-5ABA-48B7-9A5C-5101315C8F7F}" type="presOf" srcId="{5B3B13B0-F492-4FAD-B50B-00E443A05434}" destId="{DF4AEB18-BB02-42A1-A244-07474132C88B}" srcOrd="1" destOrd="0" presId="urn:microsoft.com/office/officeart/2005/8/layout/matrix1"/>
    <dgm:cxn modelId="{5AC43758-8C18-48F9-BC59-6A0EB94F2552}" srcId="{3A33D07D-753D-4720-9041-175E6D160A86}" destId="{5E5EF87B-AFC0-4F37-ABE5-8656130AFDEC}" srcOrd="3" destOrd="0" parTransId="{7F40607D-9E46-4B75-AAF5-435E23E13D96}" sibTransId="{DE1F206F-1CF7-4C34-8985-2A52C9373916}"/>
    <dgm:cxn modelId="{2AD69E59-5112-42B0-A232-775682F11224}" type="presOf" srcId="{3A33D07D-753D-4720-9041-175E6D160A86}" destId="{5009F05B-0420-4BC9-A9E1-822E3208D1A8}" srcOrd="0" destOrd="0" presId="urn:microsoft.com/office/officeart/2005/8/layout/matrix1"/>
    <dgm:cxn modelId="{55ABEC7C-0F4F-4AE5-86F2-E955B4F8273D}" srcId="{3A33D07D-753D-4720-9041-175E6D160A86}" destId="{5B9FE0D8-7289-4FF0-AB9E-E6844C09E482}" srcOrd="1" destOrd="0" parTransId="{F184BC03-7A35-4C1F-8972-7B83CA22A60A}" sibTransId="{E8BA1185-E069-4C5E-AF27-4D2FDAFEE9A1}"/>
    <dgm:cxn modelId="{75F2DA83-61EF-4CCF-B7B8-FC6A9222F80A}" srcId="{F3BDC488-BE7D-4EC6-8356-44D09070B71B}" destId="{84E41CA8-DBC5-4CF4-A0D2-55B5BE358C9E}" srcOrd="0" destOrd="0" parTransId="{9B1A054D-2F8C-4EEB-852C-C28778647143}" sibTransId="{1701BA42-4F81-4111-9E01-1756F8195BDC}"/>
    <dgm:cxn modelId="{D69F798B-0C78-46FE-8B20-1E5E03267220}" type="presOf" srcId="{5E5EF87B-AFC0-4F37-ABE5-8656130AFDEC}" destId="{F0EFA535-A808-4C31-954B-A316BBE5CBCA}" srcOrd="1" destOrd="0" presId="urn:microsoft.com/office/officeart/2005/8/layout/matrix1"/>
    <dgm:cxn modelId="{6C68C393-DD82-4DE4-B7D8-B6D33072871D}" type="presOf" srcId="{35A0C2AE-5EB7-4F7C-9666-93DC31D7C5F9}" destId="{EC43A8AF-3F34-4CF5-9524-E464BDF44B5D}" srcOrd="1" destOrd="1" presId="urn:microsoft.com/office/officeart/2005/8/layout/matrix1"/>
    <dgm:cxn modelId="{CA7006A3-C4BD-4037-B26E-ED0BB312749F}" srcId="{5E5EF87B-AFC0-4F37-ABE5-8656130AFDEC}" destId="{7EF64519-CA4C-45DE-AF00-8D3F26AA1B4B}" srcOrd="0" destOrd="0" parTransId="{7EF76362-1B3B-4C70-BF5F-E85C99AEF535}" sibTransId="{926C8BA3-A13D-4D7B-BF4A-DF4811623B54}"/>
    <dgm:cxn modelId="{51E3B9B2-564B-41E8-BED9-BEE447F29790}" type="presOf" srcId="{5E5EF87B-AFC0-4F37-ABE5-8656130AFDEC}" destId="{59769E02-2C39-4AD8-9236-46BB1E2DE18D}" srcOrd="0" destOrd="0" presId="urn:microsoft.com/office/officeart/2005/8/layout/matrix1"/>
    <dgm:cxn modelId="{DE575FB6-CBCD-4226-97D7-DD864D4C9D9B}" srcId="{3A33D07D-753D-4720-9041-175E6D160A86}" destId="{F3BDC488-BE7D-4EC6-8356-44D09070B71B}" srcOrd="2" destOrd="0" parTransId="{B8790F80-8950-4202-ADA4-79F96BDA9A6E}" sibTransId="{52407185-F4DF-476F-8B0E-48CCCF54F048}"/>
    <dgm:cxn modelId="{91C739BC-6B5E-4CF5-B951-F3DDF6FB90C3}" type="presOf" srcId="{84E41CA8-DBC5-4CF4-A0D2-55B5BE358C9E}" destId="{34298248-AEFE-4CA5-B891-1AC06C0C4CA4}" srcOrd="1" destOrd="1" presId="urn:microsoft.com/office/officeart/2005/8/layout/matrix1"/>
    <dgm:cxn modelId="{BD2AA5C0-8D96-423D-909C-028270561163}" srcId="{5B3B13B0-F492-4FAD-B50B-00E443A05434}" destId="{1EBE8C17-2EB9-456C-863E-9BCE020D1E1E}" srcOrd="0" destOrd="0" parTransId="{1FB4771A-65B9-45CF-9F05-F32282F9E9AF}" sibTransId="{2E914543-1EF7-47DC-8948-253A40E00B2F}"/>
    <dgm:cxn modelId="{5FFDFFDB-A34D-4372-A57E-583E903D632C}" type="presOf" srcId="{72D3032D-7343-4FF9-9FF7-F26A48B7638B}" destId="{79BE68C8-E71B-4274-BC21-DF292D3D0984}" srcOrd="0" destOrd="0" presId="urn:microsoft.com/office/officeart/2005/8/layout/matrix1"/>
    <dgm:cxn modelId="{3D54D0E1-EC4A-4095-92A7-0E8EF11E363B}" type="presOf" srcId="{1EBE8C17-2EB9-456C-863E-9BCE020D1E1E}" destId="{DB9F515A-069B-44C9-8350-4AAC74FF8F57}" srcOrd="0" destOrd="1" presId="urn:microsoft.com/office/officeart/2005/8/layout/matrix1"/>
    <dgm:cxn modelId="{996C02E2-72F9-4B10-AB53-BA80E17C5079}" type="presOf" srcId="{5B3B13B0-F492-4FAD-B50B-00E443A05434}" destId="{DB9F515A-069B-44C9-8350-4AAC74FF8F57}" srcOrd="0" destOrd="0" presId="urn:microsoft.com/office/officeart/2005/8/layout/matrix1"/>
    <dgm:cxn modelId="{D0DBAFE3-9105-4F74-956C-8FC3892DC958}" srcId="{5B9FE0D8-7289-4FF0-AB9E-E6844C09E482}" destId="{35A0C2AE-5EB7-4F7C-9666-93DC31D7C5F9}" srcOrd="0" destOrd="0" parTransId="{C4AB5918-75E9-4E1C-BCA0-5E87E9B816A2}" sibTransId="{C4359C32-4ACD-436C-ACE3-0F529874B280}"/>
    <dgm:cxn modelId="{7E151AE6-281A-417F-A49A-A51527844897}" srcId="{72D3032D-7343-4FF9-9FF7-F26A48B7638B}" destId="{3A33D07D-753D-4720-9041-175E6D160A86}" srcOrd="0" destOrd="0" parTransId="{76C2EDA5-6C9D-4D96-ABD7-6BAAD6C7A082}" sibTransId="{D72D300D-48A0-4871-9307-B08258F8EC6F}"/>
    <dgm:cxn modelId="{099DC2F5-C50B-49D2-A5F1-4C8A2FF64515}" type="presOf" srcId="{84E41CA8-DBC5-4CF4-A0D2-55B5BE358C9E}" destId="{9894042F-196A-48A1-BA80-41D66B80DB55}" srcOrd="0" destOrd="1" presId="urn:microsoft.com/office/officeart/2005/8/layout/matrix1"/>
    <dgm:cxn modelId="{F33CB5A8-6D3E-4A40-92E2-41C5C7D82E3D}" type="presParOf" srcId="{79BE68C8-E71B-4274-BC21-DF292D3D0984}" destId="{A4B2A2E5-849E-494D-BBA6-4336BE4CF55C}" srcOrd="0" destOrd="0" presId="urn:microsoft.com/office/officeart/2005/8/layout/matrix1"/>
    <dgm:cxn modelId="{AF32C5E8-26F4-4CF3-A5A9-E754FCB9AB56}" type="presParOf" srcId="{A4B2A2E5-849E-494D-BBA6-4336BE4CF55C}" destId="{DB9F515A-069B-44C9-8350-4AAC74FF8F57}" srcOrd="0" destOrd="0" presId="urn:microsoft.com/office/officeart/2005/8/layout/matrix1"/>
    <dgm:cxn modelId="{B5154351-A7BA-4DCF-A8B4-E432377F793C}" type="presParOf" srcId="{A4B2A2E5-849E-494D-BBA6-4336BE4CF55C}" destId="{DF4AEB18-BB02-42A1-A244-07474132C88B}" srcOrd="1" destOrd="0" presId="urn:microsoft.com/office/officeart/2005/8/layout/matrix1"/>
    <dgm:cxn modelId="{533FE97E-2D19-4642-A3F0-6AE564D7E188}" type="presParOf" srcId="{A4B2A2E5-849E-494D-BBA6-4336BE4CF55C}" destId="{9192074A-4FBC-4B33-9844-61660A1EE6C5}" srcOrd="2" destOrd="0" presId="urn:microsoft.com/office/officeart/2005/8/layout/matrix1"/>
    <dgm:cxn modelId="{49C3C027-FD49-446C-BCAC-50B678313461}" type="presParOf" srcId="{A4B2A2E5-849E-494D-BBA6-4336BE4CF55C}" destId="{EC43A8AF-3F34-4CF5-9524-E464BDF44B5D}" srcOrd="3" destOrd="0" presId="urn:microsoft.com/office/officeart/2005/8/layout/matrix1"/>
    <dgm:cxn modelId="{B71011E3-0589-4FF1-9BD0-4202F9EF15AA}" type="presParOf" srcId="{A4B2A2E5-849E-494D-BBA6-4336BE4CF55C}" destId="{9894042F-196A-48A1-BA80-41D66B80DB55}" srcOrd="4" destOrd="0" presId="urn:microsoft.com/office/officeart/2005/8/layout/matrix1"/>
    <dgm:cxn modelId="{136C3812-6D49-4414-849F-5CED72703821}" type="presParOf" srcId="{A4B2A2E5-849E-494D-BBA6-4336BE4CF55C}" destId="{34298248-AEFE-4CA5-B891-1AC06C0C4CA4}" srcOrd="5" destOrd="0" presId="urn:microsoft.com/office/officeart/2005/8/layout/matrix1"/>
    <dgm:cxn modelId="{7B042374-1BC3-47CB-B64C-4A21C434D773}" type="presParOf" srcId="{A4B2A2E5-849E-494D-BBA6-4336BE4CF55C}" destId="{59769E02-2C39-4AD8-9236-46BB1E2DE18D}" srcOrd="6" destOrd="0" presId="urn:microsoft.com/office/officeart/2005/8/layout/matrix1"/>
    <dgm:cxn modelId="{91C63621-A21C-4048-83DD-2B338AD7E073}" type="presParOf" srcId="{A4B2A2E5-849E-494D-BBA6-4336BE4CF55C}" destId="{F0EFA535-A808-4C31-954B-A316BBE5CBCA}" srcOrd="7" destOrd="0" presId="urn:microsoft.com/office/officeart/2005/8/layout/matrix1"/>
    <dgm:cxn modelId="{255F92E1-7B9E-4AB3-B497-634793BFB1BD}" type="presParOf" srcId="{79BE68C8-E71B-4274-BC21-DF292D3D0984}" destId="{5009F05B-0420-4BC9-A9E1-822E3208D1A8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34E9A6-895C-407F-91DC-D9938F0BD52E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962DEAD-9B8B-429A-8077-B2255D5F7E39}">
      <dgm:prSet phldrT="[Texto]" custT="1"/>
      <dgm:spPr/>
      <dgm:t>
        <a:bodyPr/>
        <a:lstStyle/>
        <a:p>
          <a:r>
            <a:rPr lang="es-ES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Dar a conocer la información </a:t>
          </a:r>
          <a:r>
            <a:rPr lang="es-ES" sz="1500" b="0" dirty="0">
              <a:latin typeface="Times New Roman" panose="02020603050405020304" pitchFamily="18" charset="0"/>
              <a:cs typeface="Times New Roman" panose="02020603050405020304" pitchFamily="18" charset="0"/>
            </a:rPr>
            <a:t>referente a datos geográficos y de sensores remotos con la que se cuenta a nivel nacional para la toma de decisiones.</a:t>
          </a:r>
        </a:p>
      </dgm:t>
    </dgm:pt>
    <dgm:pt modelId="{4B67EC99-5D0A-4A35-B96A-CB48FDC13AC6}" type="parTrans" cxnId="{BFEBB3A6-E255-4847-AD63-F73AE3A546EA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49BF9-2243-49DF-882E-9B7B8C325268}" type="sibTrans" cxnId="{BFEBB3A6-E255-4847-AD63-F73AE3A546EA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8EBCD-588D-4B74-9CF4-C772FAFDAB4B}">
      <dgm:prSet phldrT="[Texto]" custT="1"/>
      <dgm:spPr/>
      <dgm:t>
        <a:bodyPr/>
        <a:lstStyle/>
        <a:p>
          <a:r>
            <a:rPr lang="es-ES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Difundir </a:t>
          </a:r>
          <a:r>
            <a:rPr lang="es-E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el inventario de datos geográficos,  con sus principales características </a:t>
          </a:r>
          <a:r>
            <a:rPr lang="es-EC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A9EAD3F-815B-4129-90C6-3386E6EDA00D}" type="sibTrans" cxnId="{252F0E8B-031D-42AF-89E8-C515CA35D38A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A0AFC4-530E-436A-9E4C-AB81CB3E0E1C}" type="parTrans" cxnId="{252F0E8B-031D-42AF-89E8-C515CA35D38A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EDFBB-F643-4317-8DD3-044DED42246C}">
      <dgm:prSet phldrT="[Texto]" custT="1"/>
      <dgm:spPr/>
      <dgm:t>
        <a:bodyPr/>
        <a:lstStyle/>
        <a:p>
          <a:r>
            <a:rPr lang="es-ES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Actualizar </a:t>
          </a:r>
          <a:r>
            <a:rPr lang="es-ES" sz="1500" b="0" dirty="0">
              <a:latin typeface="Times New Roman" panose="02020603050405020304" pitchFamily="18" charset="0"/>
              <a:cs typeface="Times New Roman" panose="02020603050405020304" pitchFamily="18" charset="0"/>
            </a:rPr>
            <a:t>el inventario de datos geográficos y de sensores remotos generados por las entidades públicas.</a:t>
          </a:r>
        </a:p>
      </dgm:t>
    </dgm:pt>
    <dgm:pt modelId="{8FEC16FD-B716-4D87-A57B-AB46BBBAD194}" type="sibTrans" cxnId="{8BB89267-8F73-4093-8FD7-CF8314ADCA8B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79F1A6-EC3A-446A-94E7-00C63AA193EB}" type="parTrans" cxnId="{8BB89267-8F73-4093-8FD7-CF8314ADCA8B}">
      <dgm:prSet/>
      <dgm:spPr/>
      <dgm:t>
        <a:bodyPr/>
        <a:lstStyle/>
        <a:p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C5CDD-A29B-4E40-BCC0-B48679F94BFE}" type="pres">
      <dgm:prSet presAssocID="{BB34E9A6-895C-407F-91DC-D9938F0BD52E}" presName="compositeShape" presStyleCnt="0">
        <dgm:presLayoutVars>
          <dgm:chMax val="7"/>
          <dgm:dir/>
          <dgm:resizeHandles val="exact"/>
        </dgm:presLayoutVars>
      </dgm:prSet>
      <dgm:spPr/>
    </dgm:pt>
    <dgm:pt modelId="{26E0C081-D2C4-426B-AC55-40545B95D703}" type="pres">
      <dgm:prSet presAssocID="{0962DEAD-9B8B-429A-8077-B2255D5F7E39}" presName="circ1" presStyleLbl="vennNode1" presStyleIdx="0" presStyleCnt="3"/>
      <dgm:spPr/>
    </dgm:pt>
    <dgm:pt modelId="{10F09C88-1CEA-4613-B6EA-0CFD75F07210}" type="pres">
      <dgm:prSet presAssocID="{0962DEAD-9B8B-429A-8077-B2255D5F7E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DDA11CB-5CFC-4CF4-AE9D-B7398DA35F27}" type="pres">
      <dgm:prSet presAssocID="{7FFEDFBB-F643-4317-8DD3-044DED42246C}" presName="circ2" presStyleLbl="vennNode1" presStyleIdx="1" presStyleCnt="3"/>
      <dgm:spPr/>
    </dgm:pt>
    <dgm:pt modelId="{483B2726-46FE-4F68-A729-AC92646BC12D}" type="pres">
      <dgm:prSet presAssocID="{7FFEDFBB-F643-4317-8DD3-044DED4224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33DC12-6C3F-4741-9405-1BFF0880E1FB}" type="pres">
      <dgm:prSet presAssocID="{3078EBCD-588D-4B74-9CF4-C772FAFDAB4B}" presName="circ3" presStyleLbl="vennNode1" presStyleIdx="2" presStyleCnt="3"/>
      <dgm:spPr/>
    </dgm:pt>
    <dgm:pt modelId="{F8EDC243-E7B3-40F1-ACD5-A5562B3F86D9}" type="pres">
      <dgm:prSet presAssocID="{3078EBCD-588D-4B74-9CF4-C772FAFDAB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3C63B65-BA53-4EFA-A95E-5E429A6F0CC4}" type="presOf" srcId="{0962DEAD-9B8B-429A-8077-B2255D5F7E39}" destId="{10F09C88-1CEA-4613-B6EA-0CFD75F07210}" srcOrd="0" destOrd="0" presId="urn:microsoft.com/office/officeart/2005/8/layout/venn1"/>
    <dgm:cxn modelId="{8BB89267-8F73-4093-8FD7-CF8314ADCA8B}" srcId="{BB34E9A6-895C-407F-91DC-D9938F0BD52E}" destId="{7FFEDFBB-F643-4317-8DD3-044DED42246C}" srcOrd="1" destOrd="0" parTransId="{E679F1A6-EC3A-446A-94E7-00C63AA193EB}" sibTransId="{8FEC16FD-B716-4D87-A57B-AB46BBBAD194}"/>
    <dgm:cxn modelId="{A0E9467A-F4C0-45F2-ADAB-9CFF9F257577}" type="presOf" srcId="{3078EBCD-588D-4B74-9CF4-C772FAFDAB4B}" destId="{E733DC12-6C3F-4741-9405-1BFF0880E1FB}" srcOrd="0" destOrd="0" presId="urn:microsoft.com/office/officeart/2005/8/layout/venn1"/>
    <dgm:cxn modelId="{7A69C57A-23EF-43C7-9C61-BE00003D7B17}" type="presOf" srcId="{0962DEAD-9B8B-429A-8077-B2255D5F7E39}" destId="{26E0C081-D2C4-426B-AC55-40545B95D703}" srcOrd="1" destOrd="0" presId="urn:microsoft.com/office/officeart/2005/8/layout/venn1"/>
    <dgm:cxn modelId="{788C7889-D1CF-4298-806A-29E2BDE40FCB}" type="presOf" srcId="{3078EBCD-588D-4B74-9CF4-C772FAFDAB4B}" destId="{F8EDC243-E7B3-40F1-ACD5-A5562B3F86D9}" srcOrd="1" destOrd="0" presId="urn:microsoft.com/office/officeart/2005/8/layout/venn1"/>
    <dgm:cxn modelId="{252F0E8B-031D-42AF-89E8-C515CA35D38A}" srcId="{BB34E9A6-895C-407F-91DC-D9938F0BD52E}" destId="{3078EBCD-588D-4B74-9CF4-C772FAFDAB4B}" srcOrd="2" destOrd="0" parTransId="{CFA0AFC4-530E-436A-9E4C-AB81CB3E0E1C}" sibTransId="{EA9EAD3F-815B-4129-90C6-3386E6EDA00D}"/>
    <dgm:cxn modelId="{BFEBB3A6-E255-4847-AD63-F73AE3A546EA}" srcId="{BB34E9A6-895C-407F-91DC-D9938F0BD52E}" destId="{0962DEAD-9B8B-429A-8077-B2255D5F7E39}" srcOrd="0" destOrd="0" parTransId="{4B67EC99-5D0A-4A35-B96A-CB48FDC13AC6}" sibTransId="{A7949BF9-2243-49DF-882E-9B7B8C325268}"/>
    <dgm:cxn modelId="{3BBACDA8-B887-483A-849E-471F190F36DD}" type="presOf" srcId="{7FFEDFBB-F643-4317-8DD3-044DED42246C}" destId="{BDDA11CB-5CFC-4CF4-AE9D-B7398DA35F27}" srcOrd="0" destOrd="0" presId="urn:microsoft.com/office/officeart/2005/8/layout/venn1"/>
    <dgm:cxn modelId="{9DE44FB1-0BFE-4092-BBA9-384C86466354}" type="presOf" srcId="{BB34E9A6-895C-407F-91DC-D9938F0BD52E}" destId="{7B2C5CDD-A29B-4E40-BCC0-B48679F94BFE}" srcOrd="0" destOrd="0" presId="urn:microsoft.com/office/officeart/2005/8/layout/venn1"/>
    <dgm:cxn modelId="{DFB243E8-96A0-4DCA-BCEE-10ABF9ED4EE2}" type="presOf" srcId="{7FFEDFBB-F643-4317-8DD3-044DED42246C}" destId="{483B2726-46FE-4F68-A729-AC92646BC12D}" srcOrd="1" destOrd="0" presId="urn:microsoft.com/office/officeart/2005/8/layout/venn1"/>
    <dgm:cxn modelId="{0D34DD5E-8184-4ED3-9208-A6F60D421102}" type="presParOf" srcId="{7B2C5CDD-A29B-4E40-BCC0-B48679F94BFE}" destId="{26E0C081-D2C4-426B-AC55-40545B95D703}" srcOrd="0" destOrd="0" presId="urn:microsoft.com/office/officeart/2005/8/layout/venn1"/>
    <dgm:cxn modelId="{D2F2EB90-37CD-4D74-AF90-9FA04642AF24}" type="presParOf" srcId="{7B2C5CDD-A29B-4E40-BCC0-B48679F94BFE}" destId="{10F09C88-1CEA-4613-B6EA-0CFD75F07210}" srcOrd="1" destOrd="0" presId="urn:microsoft.com/office/officeart/2005/8/layout/venn1"/>
    <dgm:cxn modelId="{45ED1E12-E6EC-4E36-A1D4-0B6108697841}" type="presParOf" srcId="{7B2C5CDD-A29B-4E40-BCC0-B48679F94BFE}" destId="{BDDA11CB-5CFC-4CF4-AE9D-B7398DA35F27}" srcOrd="2" destOrd="0" presId="urn:microsoft.com/office/officeart/2005/8/layout/venn1"/>
    <dgm:cxn modelId="{784EDB57-6049-463C-9BA8-EDF09F0818C5}" type="presParOf" srcId="{7B2C5CDD-A29B-4E40-BCC0-B48679F94BFE}" destId="{483B2726-46FE-4F68-A729-AC92646BC12D}" srcOrd="3" destOrd="0" presId="urn:microsoft.com/office/officeart/2005/8/layout/venn1"/>
    <dgm:cxn modelId="{B3D9FBF0-E0B4-478F-B4DC-C58BA0E0CAC6}" type="presParOf" srcId="{7B2C5CDD-A29B-4E40-BCC0-B48679F94BFE}" destId="{E733DC12-6C3F-4741-9405-1BFF0880E1FB}" srcOrd="4" destOrd="0" presId="urn:microsoft.com/office/officeart/2005/8/layout/venn1"/>
    <dgm:cxn modelId="{4B959E3F-8884-4B00-A3BC-F23273D451B6}" type="presParOf" srcId="{7B2C5CDD-A29B-4E40-BCC0-B48679F94BFE}" destId="{F8EDC243-E7B3-40F1-ACD5-A5562B3F86D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AC21DA-1E3F-41BB-996A-7FB216505E3C}" type="doc">
      <dgm:prSet loTypeId="urn:microsoft.com/office/officeart/2008/layout/HexagonCluster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16F4745-8E19-412D-B4A3-A18DAD5665FE}">
      <dgm:prSet phldrT="[Texto]" custT="1"/>
      <dgm:spPr/>
      <dgm:t>
        <a:bodyPr/>
        <a:lstStyle/>
        <a:p>
          <a:r>
            <a:rPr lang="es-ES" sz="900" dirty="0">
              <a:latin typeface="Times New Roman" panose="02020603050405020304" pitchFamily="18" charset="0"/>
              <a:cs typeface="Times New Roman" panose="02020603050405020304" pitchFamily="18" charset="0"/>
            </a:rPr>
            <a:t>Instituto Nacional de Meteorología e Hidrología </a:t>
          </a:r>
        </a:p>
        <a:p>
          <a:r>
            <a:rPr lang="es-E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423</a:t>
          </a:r>
        </a:p>
      </dgm:t>
    </dgm:pt>
    <dgm:pt modelId="{634C936C-99D0-45DF-BFC1-3C5F1D0C49D1}" type="parTrans" cxnId="{E3AEDC55-79B8-4405-88A0-C7F6891963AB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86DC1-A0A7-4279-909F-806E0AE9EA58}" type="sibTrans" cxnId="{E3AEDC55-79B8-4405-88A0-C7F6891963A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D7DA8-72FE-416F-A0BD-BEFFEAAFA382}">
      <dgm:prSet phldrT="[Texto]" custT="1"/>
      <dgm:spPr/>
      <dgm:t>
        <a:bodyPr/>
        <a:lstStyle/>
        <a:p>
          <a:r>
            <a:rPr lang="es-ES" sz="900" dirty="0">
              <a:latin typeface="Times New Roman" panose="02020603050405020304" pitchFamily="18" charset="0"/>
              <a:cs typeface="Times New Roman" panose="02020603050405020304" pitchFamily="18" charset="0"/>
            </a:rPr>
            <a:t>Instituto Geográfico Militar          </a:t>
          </a:r>
          <a:r>
            <a:rPr lang="es-E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1913</a:t>
          </a:r>
          <a:endParaRPr lang="es-E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383BD2-9347-4CD6-ADA4-011406FA2B34}" type="parTrans" cxnId="{8DEBA3E3-758B-47DD-99A7-12A3FC092BB3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EBAC6-A54D-4E7E-9A6F-5723EB924AC8}" type="sibTrans" cxnId="{8DEBA3E3-758B-47DD-99A7-12A3FC092BB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AF6FD-7A0A-4227-AA5F-CF458A780269}">
      <dgm:prSet phldrT="[Texto]" custT="1"/>
      <dgm:spPr/>
      <dgm:t>
        <a:bodyPr/>
        <a:lstStyle/>
        <a:p>
          <a:r>
            <a:rPr lang="es-ES" sz="900" dirty="0">
              <a:latin typeface="Times New Roman" panose="02020603050405020304" pitchFamily="18" charset="0"/>
              <a:cs typeface="Times New Roman" panose="02020603050405020304" pitchFamily="18" charset="0"/>
            </a:rPr>
            <a:t>Ministerio de Agricultura y Ganadería y Pesca          </a:t>
          </a:r>
          <a:r>
            <a:rPr lang="es-E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261</a:t>
          </a:r>
          <a:endParaRPr lang="es-E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6F5906-D258-4E6C-B317-E0963700E86C}" type="parTrans" cxnId="{2848A045-0DDE-4155-B08B-23A423525E4E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08E71-6667-47CC-8847-CB9725943E14}" type="sibTrans" cxnId="{2848A045-0DDE-4155-B08B-23A423525E4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8DBD8-AA90-4BD0-B4A1-A1A4861D9E18}">
      <dgm:prSet phldrT="[Texto]" custT="1"/>
      <dgm:spPr/>
      <dgm:t>
        <a:bodyPr/>
        <a:lstStyle/>
        <a:p>
          <a:r>
            <a:rPr lang="es-ES" sz="900" dirty="0">
              <a:latin typeface="Times New Roman" panose="02020603050405020304" pitchFamily="18" charset="0"/>
              <a:cs typeface="Times New Roman" panose="02020603050405020304" pitchFamily="18" charset="0"/>
            </a:rPr>
            <a:t>Ministerio del Ambiente   </a:t>
          </a:r>
        </a:p>
        <a:p>
          <a:r>
            <a:rPr lang="es-ES" sz="9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s-E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130</a:t>
          </a:r>
          <a:endParaRPr lang="es-E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E981AB-8A7F-4CB6-967C-E86D785EA9E9}" type="parTrans" cxnId="{99A7A634-2709-4812-8BD4-227A75D21AD1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DECAC-56EB-48A5-BAEB-02B8CEC7399F}" type="sibTrans" cxnId="{99A7A634-2709-4812-8BD4-227A75D21AD1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33689-E780-4ADE-8025-60799D2C8B7B}">
      <dgm:prSet phldrT="[Texto]" custT="1"/>
      <dgm:spPr/>
      <dgm:t>
        <a:bodyPr/>
        <a:lstStyle/>
        <a:p>
          <a:r>
            <a:rPr lang="es-ES" sz="900" dirty="0">
              <a:latin typeface="Times New Roman" panose="02020603050405020304" pitchFamily="18" charset="0"/>
              <a:cs typeface="Times New Roman" panose="02020603050405020304" pitchFamily="18" charset="0"/>
            </a:rPr>
            <a:t>Instituto de Investigación Geológico Energético      </a:t>
          </a:r>
          <a:r>
            <a:rPr lang="es-E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90</a:t>
          </a:r>
          <a:endParaRPr lang="es-ES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37D81-4CCA-4466-9B47-E2BD10254EDC}" type="parTrans" cxnId="{FC3C6276-E1AC-4272-B738-F93B3864740C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C6467-6FAB-483E-A218-B3953D2D2D95}" type="sibTrans" cxnId="{FC3C6276-E1AC-4272-B738-F93B3864740C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89A86-56E7-4C6B-B1A6-4903F745C2F1}">
      <dgm:prSet phldrT="[Texto]" custT="1"/>
      <dgm:spPr/>
      <dgm:t>
        <a:bodyPr/>
        <a:lstStyle/>
        <a:p>
          <a:r>
            <a:rPr lang="es-ES" sz="900" dirty="0">
              <a:latin typeface="Times New Roman" panose="02020603050405020304" pitchFamily="18" charset="0"/>
              <a:cs typeface="Times New Roman" panose="02020603050405020304" pitchFamily="18" charset="0"/>
            </a:rPr>
            <a:t>Instituto Nacional de Estadística y Censos          </a:t>
          </a:r>
        </a:p>
        <a:p>
          <a:r>
            <a:rPr lang="es-E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endParaRPr lang="es-E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B6ED4C-F68B-4AD9-9A40-444F364B6A4C}" type="parTrans" cxnId="{B09C7979-A5F9-4AEB-A080-8461B4C4F824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586DA-77FE-4C33-A59C-EBBB15CD9731}" type="sibTrans" cxnId="{B09C7979-A5F9-4AEB-A080-8461B4C4F824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466FA4-4CB0-4C43-8A03-E7AD0B3B61E6}">
      <dgm:prSet phldrT="[Texto]" custT="1"/>
      <dgm:spPr/>
      <dgm:t>
        <a:bodyPr/>
        <a:lstStyle/>
        <a:p>
          <a:r>
            <a:rPr lang="es-EC" sz="900" dirty="0">
              <a:latin typeface="Times New Roman" panose="02020603050405020304" pitchFamily="18" charset="0"/>
              <a:cs typeface="Times New Roman" panose="02020603050405020304" pitchFamily="18" charset="0"/>
            </a:rPr>
            <a:t>Comité Nacional de Limites Internos           </a:t>
          </a:r>
        </a:p>
        <a:p>
          <a:r>
            <a:rPr lang="es-EC" sz="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12</a:t>
          </a:r>
          <a:endParaRPr lang="es-ES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EF7F3-F075-4C53-8D49-4D6E3353CFA9}" type="parTrans" cxnId="{9C11AD74-06E1-4B62-AFA7-F78F2150733D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F969D-5386-4E29-8C85-3F82BBB24068}" type="sibTrans" cxnId="{9C11AD74-06E1-4B62-AFA7-F78F2150733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5F9E7D-4217-454C-9E5D-A0DBAA181C35}">
      <dgm:prSet phldrT="[Texto]" custT="1"/>
      <dgm:spPr/>
      <dgm:t>
        <a:bodyPr/>
        <a:lstStyle/>
        <a:p>
          <a:r>
            <a:rPr lang="es-EC" sz="900" dirty="0">
              <a:latin typeface="Times New Roman" panose="02020603050405020304" pitchFamily="18" charset="0"/>
              <a:cs typeface="Times New Roman" panose="02020603050405020304" pitchFamily="18" charset="0"/>
            </a:rPr>
            <a:t>Ministerio de Cultura y Patrimonio       </a:t>
          </a:r>
          <a:r>
            <a:rPr lang="es-EC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37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90DF8-691B-437E-88ED-898DDB2D08B7}" type="parTrans" cxnId="{EF065451-27C7-4450-87D9-1E8E130B4FE5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CD00B-394A-46AC-895B-444CC1224070}" type="sibTrans" cxnId="{EF065451-27C7-4450-87D9-1E8E130B4FE5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99C12-094B-45FE-8805-A5FD0A4C288B}">
      <dgm:prSet phldrT="[Texto]" custT="1"/>
      <dgm:spPr/>
      <dgm:t>
        <a:bodyPr/>
        <a:lstStyle/>
        <a:p>
          <a:r>
            <a:rPr lang="es-ES" sz="900" dirty="0">
              <a:latin typeface="Times New Roman" panose="02020603050405020304" pitchFamily="18" charset="0"/>
              <a:cs typeface="Times New Roman" panose="02020603050405020304" pitchFamily="18" charset="0"/>
            </a:rPr>
            <a:t>Ministerio de Desarrollo Humano</a:t>
          </a:r>
        </a:p>
        <a:p>
          <a:r>
            <a:rPr lang="es-E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  <a:endParaRPr lang="es-E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CF4A4-ECFD-4CCC-B9E8-B1E6B5C0D918}" type="sibTrans" cxnId="{0A7CB753-6616-4626-8E2C-A3C67FD70DB7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D9E11-4642-47D3-83D2-84CA5339E2F3}" type="parTrans" cxnId="{0A7CB753-6616-4626-8E2C-A3C67FD70DB7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9B178-A93D-490C-9E12-DF12BA714B38}">
      <dgm:prSet phldrT="[Texto]" custT="1"/>
      <dgm:spPr/>
      <dgm:t>
        <a:bodyPr/>
        <a:lstStyle/>
        <a:p>
          <a:r>
            <a:rPr lang="es-ES" sz="900" dirty="0">
              <a:latin typeface="Times New Roman" panose="02020603050405020304" pitchFamily="18" charset="0"/>
              <a:cs typeface="Times New Roman" panose="02020603050405020304" pitchFamily="18" charset="0"/>
            </a:rPr>
            <a:t>Instituto Oceanográfico de la Armada </a:t>
          </a:r>
        </a:p>
        <a:p>
          <a:r>
            <a:rPr lang="es-E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753</a:t>
          </a:r>
        </a:p>
      </dgm:t>
    </dgm:pt>
    <dgm:pt modelId="{5BE5EB95-DED4-4033-BC2D-F77EC157A7E2}" type="sibTrans" cxnId="{EA4A3E48-7F8B-46F4-BD13-C66149309692}">
      <dgm:prSet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E2C546-72B5-428E-8820-B65F390CC3BD}" type="parTrans" cxnId="{EA4A3E48-7F8B-46F4-BD13-C66149309692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1BFFF9-43C4-4981-AAA3-71B62E4EC5C8}" type="pres">
      <dgm:prSet presAssocID="{6AAC21DA-1E3F-41BB-996A-7FB216505E3C}" presName="Name0" presStyleCnt="0">
        <dgm:presLayoutVars>
          <dgm:chMax val="21"/>
          <dgm:chPref val="21"/>
        </dgm:presLayoutVars>
      </dgm:prSet>
      <dgm:spPr/>
    </dgm:pt>
    <dgm:pt modelId="{9820F138-30D4-4403-95C9-A1530F7A13A5}" type="pres">
      <dgm:prSet presAssocID="{A16F4745-8E19-412D-B4A3-A18DAD5665FE}" presName="text1" presStyleCnt="0"/>
      <dgm:spPr/>
    </dgm:pt>
    <dgm:pt modelId="{6B652277-8EA5-4D6C-8328-FF9D49EE5CF7}" type="pres">
      <dgm:prSet presAssocID="{A16F4745-8E19-412D-B4A3-A18DAD5665FE}" presName="textRepeatNode" presStyleLbl="alignNode1" presStyleIdx="0" presStyleCnt="10">
        <dgm:presLayoutVars>
          <dgm:chMax val="0"/>
          <dgm:chPref val="0"/>
          <dgm:bulletEnabled val="1"/>
        </dgm:presLayoutVars>
      </dgm:prSet>
      <dgm:spPr/>
    </dgm:pt>
    <dgm:pt modelId="{4B69AD49-DEDC-4589-860D-62FA36B14726}" type="pres">
      <dgm:prSet presAssocID="{A16F4745-8E19-412D-B4A3-A18DAD5665FE}" presName="textaccent1" presStyleCnt="0"/>
      <dgm:spPr/>
    </dgm:pt>
    <dgm:pt modelId="{1AC913BA-34E7-4E99-86D1-601BA221EF8C}" type="pres">
      <dgm:prSet presAssocID="{A16F4745-8E19-412D-B4A3-A18DAD5665FE}" presName="accentRepeatNode" presStyleLbl="solidAlignAcc1" presStyleIdx="0" presStyleCnt="20"/>
      <dgm:spPr/>
    </dgm:pt>
    <dgm:pt modelId="{7B5B1773-5F4A-4359-9CAB-A8EECCE53EB3}" type="pres">
      <dgm:prSet presAssocID="{02086DC1-A0A7-4279-909F-806E0AE9EA58}" presName="image1" presStyleCnt="0"/>
      <dgm:spPr/>
    </dgm:pt>
    <dgm:pt modelId="{C0E7CC3B-CC4A-42D0-AB18-349FE9E75CDD}" type="pres">
      <dgm:prSet presAssocID="{02086DC1-A0A7-4279-909F-806E0AE9EA58}" presName="imageRepeatNode" presStyleLbl="alignAcc1" presStyleIdx="0" presStyleCnt="10"/>
      <dgm:spPr/>
    </dgm:pt>
    <dgm:pt modelId="{D0427B4B-C365-47ED-850A-1E122D16A523}" type="pres">
      <dgm:prSet presAssocID="{02086DC1-A0A7-4279-909F-806E0AE9EA58}" presName="imageaccent1" presStyleCnt="0"/>
      <dgm:spPr/>
    </dgm:pt>
    <dgm:pt modelId="{564061A1-803A-49CC-8975-57F38F3DB222}" type="pres">
      <dgm:prSet presAssocID="{02086DC1-A0A7-4279-909F-806E0AE9EA58}" presName="accentRepeatNode" presStyleLbl="solidAlignAcc1" presStyleIdx="1" presStyleCnt="20"/>
      <dgm:spPr/>
    </dgm:pt>
    <dgm:pt modelId="{593B268A-0678-44F3-A01E-5D0308A1B20F}" type="pres">
      <dgm:prSet presAssocID="{68A9B178-A93D-490C-9E12-DF12BA714B38}" presName="text2" presStyleCnt="0"/>
      <dgm:spPr/>
    </dgm:pt>
    <dgm:pt modelId="{2ABE1B6B-B30F-4E52-B2CA-138F9D7EFD65}" type="pres">
      <dgm:prSet presAssocID="{68A9B178-A93D-490C-9E12-DF12BA714B38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/>
    </dgm:pt>
    <dgm:pt modelId="{9209285D-D471-4576-AB87-CCE06A807739}" type="pres">
      <dgm:prSet presAssocID="{68A9B178-A93D-490C-9E12-DF12BA714B38}" presName="textaccent2" presStyleCnt="0"/>
      <dgm:spPr/>
    </dgm:pt>
    <dgm:pt modelId="{9CE43DD2-8243-4C24-99EC-AAA61CFE19CC}" type="pres">
      <dgm:prSet presAssocID="{68A9B178-A93D-490C-9E12-DF12BA714B38}" presName="accentRepeatNode" presStyleLbl="solidAlignAcc1" presStyleIdx="2" presStyleCnt="20"/>
      <dgm:spPr/>
    </dgm:pt>
    <dgm:pt modelId="{3F943138-9497-4256-AA98-8C629A111B01}" type="pres">
      <dgm:prSet presAssocID="{5BE5EB95-DED4-4033-BC2D-F77EC157A7E2}" presName="image2" presStyleCnt="0"/>
      <dgm:spPr/>
    </dgm:pt>
    <dgm:pt modelId="{1DB5CFCD-2666-48E7-90B2-9A0736930897}" type="pres">
      <dgm:prSet presAssocID="{5BE5EB95-DED4-4033-BC2D-F77EC157A7E2}" presName="imageRepeatNode" presStyleLbl="alignAcc1" presStyleIdx="1" presStyleCnt="10"/>
      <dgm:spPr/>
    </dgm:pt>
    <dgm:pt modelId="{3491D4E0-F018-4E79-9F44-700D62AFD5D2}" type="pres">
      <dgm:prSet presAssocID="{5BE5EB95-DED4-4033-BC2D-F77EC157A7E2}" presName="imageaccent2" presStyleCnt="0"/>
      <dgm:spPr/>
    </dgm:pt>
    <dgm:pt modelId="{8B158300-7DF8-4B28-AFD2-605FFCB6466D}" type="pres">
      <dgm:prSet presAssocID="{5BE5EB95-DED4-4033-BC2D-F77EC157A7E2}" presName="accentRepeatNode" presStyleLbl="solidAlignAcc1" presStyleIdx="3" presStyleCnt="20"/>
      <dgm:spPr/>
    </dgm:pt>
    <dgm:pt modelId="{02667BC8-EAF2-4A33-B90D-068ED39EC0C2}" type="pres">
      <dgm:prSet presAssocID="{6FDD7DA8-72FE-416F-A0BD-BEFFEAAFA382}" presName="text3" presStyleCnt="0"/>
      <dgm:spPr/>
    </dgm:pt>
    <dgm:pt modelId="{B4DD179F-06B0-418D-B813-149272EE1655}" type="pres">
      <dgm:prSet presAssocID="{6FDD7DA8-72FE-416F-A0BD-BEFFEAAFA382}" presName="textRepeatNode" presStyleLbl="alignNode1" presStyleIdx="2" presStyleCnt="10">
        <dgm:presLayoutVars>
          <dgm:chMax val="0"/>
          <dgm:chPref val="0"/>
          <dgm:bulletEnabled val="1"/>
        </dgm:presLayoutVars>
      </dgm:prSet>
      <dgm:spPr/>
    </dgm:pt>
    <dgm:pt modelId="{86A66DE0-7ECA-456F-9630-0EC2DF4FC2E6}" type="pres">
      <dgm:prSet presAssocID="{6FDD7DA8-72FE-416F-A0BD-BEFFEAAFA382}" presName="textaccent3" presStyleCnt="0"/>
      <dgm:spPr/>
    </dgm:pt>
    <dgm:pt modelId="{C46B95C0-2147-4E33-AF56-D7B84EF47102}" type="pres">
      <dgm:prSet presAssocID="{6FDD7DA8-72FE-416F-A0BD-BEFFEAAFA382}" presName="accentRepeatNode" presStyleLbl="solidAlignAcc1" presStyleIdx="4" presStyleCnt="20"/>
      <dgm:spPr/>
    </dgm:pt>
    <dgm:pt modelId="{D7C1B6FF-CF38-47EA-B1F6-F32810BE8A60}" type="pres">
      <dgm:prSet presAssocID="{48EEBAC6-A54D-4E7E-9A6F-5723EB924AC8}" presName="image3" presStyleCnt="0"/>
      <dgm:spPr/>
    </dgm:pt>
    <dgm:pt modelId="{0AE96FAB-3DE9-4EB7-A6B0-C770B362F016}" type="pres">
      <dgm:prSet presAssocID="{48EEBAC6-A54D-4E7E-9A6F-5723EB924AC8}" presName="imageRepeatNode" presStyleLbl="alignAcc1" presStyleIdx="2" presStyleCnt="10"/>
      <dgm:spPr/>
    </dgm:pt>
    <dgm:pt modelId="{0D28714A-6D9D-4540-A53F-F948823A3DEB}" type="pres">
      <dgm:prSet presAssocID="{48EEBAC6-A54D-4E7E-9A6F-5723EB924AC8}" presName="imageaccent3" presStyleCnt="0"/>
      <dgm:spPr/>
    </dgm:pt>
    <dgm:pt modelId="{03D261AF-FEFA-42C8-9945-1D92E7889580}" type="pres">
      <dgm:prSet presAssocID="{48EEBAC6-A54D-4E7E-9A6F-5723EB924AC8}" presName="accentRepeatNode" presStyleLbl="solidAlignAcc1" presStyleIdx="5" presStyleCnt="20"/>
      <dgm:spPr/>
    </dgm:pt>
    <dgm:pt modelId="{E37E2CFB-45BC-4693-8B3C-F62E61600ECF}" type="pres">
      <dgm:prSet presAssocID="{798AF6FD-7A0A-4227-AA5F-CF458A780269}" presName="text4" presStyleCnt="0"/>
      <dgm:spPr/>
    </dgm:pt>
    <dgm:pt modelId="{94022081-88F8-4554-8500-DDA4926F955C}" type="pres">
      <dgm:prSet presAssocID="{798AF6FD-7A0A-4227-AA5F-CF458A780269}" presName="textRepeatNode" presStyleLbl="alignNode1" presStyleIdx="3" presStyleCnt="10">
        <dgm:presLayoutVars>
          <dgm:chMax val="0"/>
          <dgm:chPref val="0"/>
          <dgm:bulletEnabled val="1"/>
        </dgm:presLayoutVars>
      </dgm:prSet>
      <dgm:spPr/>
    </dgm:pt>
    <dgm:pt modelId="{9364F512-4712-4056-8E11-01F359D78B0A}" type="pres">
      <dgm:prSet presAssocID="{798AF6FD-7A0A-4227-AA5F-CF458A780269}" presName="textaccent4" presStyleCnt="0"/>
      <dgm:spPr/>
    </dgm:pt>
    <dgm:pt modelId="{493CB094-B5B7-433F-AF9B-79A72860661D}" type="pres">
      <dgm:prSet presAssocID="{798AF6FD-7A0A-4227-AA5F-CF458A780269}" presName="accentRepeatNode" presStyleLbl="solidAlignAcc1" presStyleIdx="6" presStyleCnt="20"/>
      <dgm:spPr/>
    </dgm:pt>
    <dgm:pt modelId="{D7251142-FAE7-45C2-8A83-717E37FA2C1E}" type="pres">
      <dgm:prSet presAssocID="{57108E71-6667-47CC-8847-CB9725943E14}" presName="image4" presStyleCnt="0"/>
      <dgm:spPr/>
    </dgm:pt>
    <dgm:pt modelId="{267D9ADC-8D13-44C9-93A8-D71CA9E94641}" type="pres">
      <dgm:prSet presAssocID="{57108E71-6667-47CC-8847-CB9725943E14}" presName="imageRepeatNode" presStyleLbl="alignAcc1" presStyleIdx="3" presStyleCnt="10"/>
      <dgm:spPr/>
    </dgm:pt>
    <dgm:pt modelId="{66348148-8121-4F50-84DB-BD981364AD9D}" type="pres">
      <dgm:prSet presAssocID="{57108E71-6667-47CC-8847-CB9725943E14}" presName="imageaccent4" presStyleCnt="0"/>
      <dgm:spPr/>
    </dgm:pt>
    <dgm:pt modelId="{1C5FC0E0-11C5-4774-91DF-2E9F4DAF7E3F}" type="pres">
      <dgm:prSet presAssocID="{57108E71-6667-47CC-8847-CB9725943E14}" presName="accentRepeatNode" presStyleLbl="solidAlignAcc1" presStyleIdx="7" presStyleCnt="20"/>
      <dgm:spPr/>
    </dgm:pt>
    <dgm:pt modelId="{8A54EA3E-2BA6-4DE3-8ADF-3D78EF571FC7}" type="pres">
      <dgm:prSet presAssocID="{2D58DBD8-AA90-4BD0-B4A1-A1A4861D9E18}" presName="text5" presStyleCnt="0"/>
      <dgm:spPr/>
    </dgm:pt>
    <dgm:pt modelId="{86DC3A6B-6694-4934-8B80-64E2E11AB94A}" type="pres">
      <dgm:prSet presAssocID="{2D58DBD8-AA90-4BD0-B4A1-A1A4861D9E18}" presName="textRepeatNode" presStyleLbl="alignNode1" presStyleIdx="4" presStyleCnt="10">
        <dgm:presLayoutVars>
          <dgm:chMax val="0"/>
          <dgm:chPref val="0"/>
          <dgm:bulletEnabled val="1"/>
        </dgm:presLayoutVars>
      </dgm:prSet>
      <dgm:spPr/>
    </dgm:pt>
    <dgm:pt modelId="{500BAD66-0AF4-48C0-84EC-D731A9D982B7}" type="pres">
      <dgm:prSet presAssocID="{2D58DBD8-AA90-4BD0-B4A1-A1A4861D9E18}" presName="textaccent5" presStyleCnt="0"/>
      <dgm:spPr/>
    </dgm:pt>
    <dgm:pt modelId="{E9AA45C5-5407-4070-B7AB-1C582174470B}" type="pres">
      <dgm:prSet presAssocID="{2D58DBD8-AA90-4BD0-B4A1-A1A4861D9E18}" presName="accentRepeatNode" presStyleLbl="solidAlignAcc1" presStyleIdx="8" presStyleCnt="20"/>
      <dgm:spPr/>
    </dgm:pt>
    <dgm:pt modelId="{956514F7-B0EB-49DC-8232-6FDC4245B3D7}" type="pres">
      <dgm:prSet presAssocID="{8A0DECAC-56EB-48A5-BAEB-02B8CEC7399F}" presName="image5" presStyleCnt="0"/>
      <dgm:spPr/>
    </dgm:pt>
    <dgm:pt modelId="{E17254EF-13EA-4FA5-8D05-9DFB2C7CFBA9}" type="pres">
      <dgm:prSet presAssocID="{8A0DECAC-56EB-48A5-BAEB-02B8CEC7399F}" presName="imageRepeatNode" presStyleLbl="alignAcc1" presStyleIdx="4" presStyleCnt="10"/>
      <dgm:spPr/>
    </dgm:pt>
    <dgm:pt modelId="{2235995E-D034-4EE2-B2D7-05FF5D0FBFDD}" type="pres">
      <dgm:prSet presAssocID="{8A0DECAC-56EB-48A5-BAEB-02B8CEC7399F}" presName="imageaccent5" presStyleCnt="0"/>
      <dgm:spPr/>
    </dgm:pt>
    <dgm:pt modelId="{AC8721C5-63ED-4709-8303-A8C6F5BC572C}" type="pres">
      <dgm:prSet presAssocID="{8A0DECAC-56EB-48A5-BAEB-02B8CEC7399F}" presName="accentRepeatNode" presStyleLbl="solidAlignAcc1" presStyleIdx="9" presStyleCnt="20"/>
      <dgm:spPr/>
    </dgm:pt>
    <dgm:pt modelId="{DA201FB4-06AE-4ACE-82A3-A7D966330608}" type="pres">
      <dgm:prSet presAssocID="{83533689-E780-4ADE-8025-60799D2C8B7B}" presName="text6" presStyleCnt="0"/>
      <dgm:spPr/>
    </dgm:pt>
    <dgm:pt modelId="{260D610C-229F-494B-AEAB-B2F049D067A0}" type="pres">
      <dgm:prSet presAssocID="{83533689-E780-4ADE-8025-60799D2C8B7B}" presName="textRepeatNode" presStyleLbl="alignNode1" presStyleIdx="5" presStyleCnt="10">
        <dgm:presLayoutVars>
          <dgm:chMax val="0"/>
          <dgm:chPref val="0"/>
          <dgm:bulletEnabled val="1"/>
        </dgm:presLayoutVars>
      </dgm:prSet>
      <dgm:spPr/>
    </dgm:pt>
    <dgm:pt modelId="{1FD804B6-E656-4821-A781-31D3A00FA682}" type="pres">
      <dgm:prSet presAssocID="{83533689-E780-4ADE-8025-60799D2C8B7B}" presName="textaccent6" presStyleCnt="0"/>
      <dgm:spPr/>
    </dgm:pt>
    <dgm:pt modelId="{2BD234EF-9C68-463F-BD43-2DC02C232E78}" type="pres">
      <dgm:prSet presAssocID="{83533689-E780-4ADE-8025-60799D2C8B7B}" presName="accentRepeatNode" presStyleLbl="solidAlignAcc1" presStyleIdx="10" presStyleCnt="20"/>
      <dgm:spPr/>
    </dgm:pt>
    <dgm:pt modelId="{99C9887B-F39D-401B-90F6-115378D822D0}" type="pres">
      <dgm:prSet presAssocID="{1AFC6467-6FAB-483E-A218-B3953D2D2D95}" presName="image6" presStyleCnt="0"/>
      <dgm:spPr/>
    </dgm:pt>
    <dgm:pt modelId="{071C8DFF-6E1C-4A66-963B-32E1A38B8085}" type="pres">
      <dgm:prSet presAssocID="{1AFC6467-6FAB-483E-A218-B3953D2D2D95}" presName="imageRepeatNode" presStyleLbl="alignAcc1" presStyleIdx="5" presStyleCnt="10"/>
      <dgm:spPr/>
    </dgm:pt>
    <dgm:pt modelId="{7C954CE0-D268-42AE-B9DD-E5D0B8173F59}" type="pres">
      <dgm:prSet presAssocID="{1AFC6467-6FAB-483E-A218-B3953D2D2D95}" presName="imageaccent6" presStyleCnt="0"/>
      <dgm:spPr/>
    </dgm:pt>
    <dgm:pt modelId="{9E5B0F81-34F7-465B-923E-5649C4DF0E0B}" type="pres">
      <dgm:prSet presAssocID="{1AFC6467-6FAB-483E-A218-B3953D2D2D95}" presName="accentRepeatNode" presStyleLbl="solidAlignAcc1" presStyleIdx="11" presStyleCnt="20"/>
      <dgm:spPr/>
    </dgm:pt>
    <dgm:pt modelId="{69D98F78-FD37-4E7D-8D37-0C188AEB031F}" type="pres">
      <dgm:prSet presAssocID="{89A99C12-094B-45FE-8805-A5FD0A4C288B}" presName="text7" presStyleCnt="0"/>
      <dgm:spPr/>
    </dgm:pt>
    <dgm:pt modelId="{9A304B38-7DBB-45A1-AE5D-EF608C2EDC1B}" type="pres">
      <dgm:prSet presAssocID="{89A99C12-094B-45FE-8805-A5FD0A4C288B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/>
    </dgm:pt>
    <dgm:pt modelId="{09DECE09-2C1F-40AD-BA6C-AB15C61FA49F}" type="pres">
      <dgm:prSet presAssocID="{89A99C12-094B-45FE-8805-A5FD0A4C288B}" presName="textaccent7" presStyleCnt="0"/>
      <dgm:spPr/>
    </dgm:pt>
    <dgm:pt modelId="{CB28CEA1-6A70-4A02-B748-78354F616726}" type="pres">
      <dgm:prSet presAssocID="{89A99C12-094B-45FE-8805-A5FD0A4C288B}" presName="accentRepeatNode" presStyleLbl="solidAlignAcc1" presStyleIdx="12" presStyleCnt="20"/>
      <dgm:spPr/>
    </dgm:pt>
    <dgm:pt modelId="{CA3F609F-1285-4D99-96F6-AD000AB4E970}" type="pres">
      <dgm:prSet presAssocID="{077CF4A4-ECFD-4CCC-B9E8-B1E6B5C0D918}" presName="image7" presStyleCnt="0"/>
      <dgm:spPr/>
    </dgm:pt>
    <dgm:pt modelId="{7FD45783-0F6F-4486-B796-2F52DEBE4BA7}" type="pres">
      <dgm:prSet presAssocID="{077CF4A4-ECFD-4CCC-B9E8-B1E6B5C0D918}" presName="imageRepeatNode" presStyleLbl="alignAcc1" presStyleIdx="6" presStyleCnt="10"/>
      <dgm:spPr/>
    </dgm:pt>
    <dgm:pt modelId="{D267E1AC-374D-40CA-A198-DB109C172118}" type="pres">
      <dgm:prSet presAssocID="{077CF4A4-ECFD-4CCC-B9E8-B1E6B5C0D918}" presName="imageaccent7" presStyleCnt="0"/>
      <dgm:spPr/>
    </dgm:pt>
    <dgm:pt modelId="{288E9638-2424-492B-A279-640BAD436AB3}" type="pres">
      <dgm:prSet presAssocID="{077CF4A4-ECFD-4CCC-B9E8-B1E6B5C0D918}" presName="accentRepeatNode" presStyleLbl="solidAlignAcc1" presStyleIdx="13" presStyleCnt="20"/>
      <dgm:spPr/>
    </dgm:pt>
    <dgm:pt modelId="{F12D9F42-3351-44D6-8047-597997E05490}" type="pres">
      <dgm:prSet presAssocID="{ACB89A86-56E7-4C6B-B1A6-4903F745C2F1}" presName="text8" presStyleCnt="0"/>
      <dgm:spPr/>
    </dgm:pt>
    <dgm:pt modelId="{17C92C5A-B142-4BBA-AB89-0AB41524ED54}" type="pres">
      <dgm:prSet presAssocID="{ACB89A86-56E7-4C6B-B1A6-4903F745C2F1}" presName="textRepeatNode" presStyleLbl="alignNode1" presStyleIdx="7" presStyleCnt="10">
        <dgm:presLayoutVars>
          <dgm:chMax val="0"/>
          <dgm:chPref val="0"/>
          <dgm:bulletEnabled val="1"/>
        </dgm:presLayoutVars>
      </dgm:prSet>
      <dgm:spPr/>
    </dgm:pt>
    <dgm:pt modelId="{2F3EAE21-7CCC-46AC-B108-CA384EB2BB26}" type="pres">
      <dgm:prSet presAssocID="{ACB89A86-56E7-4C6B-B1A6-4903F745C2F1}" presName="textaccent8" presStyleCnt="0"/>
      <dgm:spPr/>
    </dgm:pt>
    <dgm:pt modelId="{3946A011-45F9-45CA-AC4E-0F283C016A70}" type="pres">
      <dgm:prSet presAssocID="{ACB89A86-56E7-4C6B-B1A6-4903F745C2F1}" presName="accentRepeatNode" presStyleLbl="solidAlignAcc1" presStyleIdx="14" presStyleCnt="20"/>
      <dgm:spPr/>
    </dgm:pt>
    <dgm:pt modelId="{F507DBA6-A8BA-4AA1-8432-FAF218405066}" type="pres">
      <dgm:prSet presAssocID="{391586DA-77FE-4C33-A59C-EBBB15CD9731}" presName="image8" presStyleCnt="0"/>
      <dgm:spPr/>
    </dgm:pt>
    <dgm:pt modelId="{679EDADE-D05D-4F4B-9268-760A5E3609CF}" type="pres">
      <dgm:prSet presAssocID="{391586DA-77FE-4C33-A59C-EBBB15CD9731}" presName="imageRepeatNode" presStyleLbl="alignAcc1" presStyleIdx="7" presStyleCnt="10"/>
      <dgm:spPr/>
    </dgm:pt>
    <dgm:pt modelId="{95880DBA-74F6-4744-A69F-21E42D5417EF}" type="pres">
      <dgm:prSet presAssocID="{391586DA-77FE-4C33-A59C-EBBB15CD9731}" presName="imageaccent8" presStyleCnt="0"/>
      <dgm:spPr/>
    </dgm:pt>
    <dgm:pt modelId="{3C4612F9-9511-4227-B834-EFE3C127CB26}" type="pres">
      <dgm:prSet presAssocID="{391586DA-77FE-4C33-A59C-EBBB15CD9731}" presName="accentRepeatNode" presStyleLbl="solidAlignAcc1" presStyleIdx="15" presStyleCnt="20"/>
      <dgm:spPr/>
    </dgm:pt>
    <dgm:pt modelId="{56E3E422-E64A-4E22-87DA-1053B3FB1C64}" type="pres">
      <dgm:prSet presAssocID="{41466FA4-4CB0-4C43-8A03-E7AD0B3B61E6}" presName="text9" presStyleCnt="0"/>
      <dgm:spPr/>
    </dgm:pt>
    <dgm:pt modelId="{FAEED305-6AC4-4EC5-8FC8-453B2924A78E}" type="pres">
      <dgm:prSet presAssocID="{41466FA4-4CB0-4C43-8A03-E7AD0B3B61E6}" presName="textRepeatNode" presStyleLbl="alignNode1" presStyleIdx="8" presStyleCnt="10">
        <dgm:presLayoutVars>
          <dgm:chMax val="0"/>
          <dgm:chPref val="0"/>
          <dgm:bulletEnabled val="1"/>
        </dgm:presLayoutVars>
      </dgm:prSet>
      <dgm:spPr/>
    </dgm:pt>
    <dgm:pt modelId="{3E783114-12F8-4C3E-9521-AF4B42F1E239}" type="pres">
      <dgm:prSet presAssocID="{41466FA4-4CB0-4C43-8A03-E7AD0B3B61E6}" presName="textaccent9" presStyleCnt="0"/>
      <dgm:spPr/>
    </dgm:pt>
    <dgm:pt modelId="{643997B6-D5B7-4D91-99E1-29BD9B38A84A}" type="pres">
      <dgm:prSet presAssocID="{41466FA4-4CB0-4C43-8A03-E7AD0B3B61E6}" presName="accentRepeatNode" presStyleLbl="solidAlignAcc1" presStyleIdx="16" presStyleCnt="20"/>
      <dgm:spPr/>
    </dgm:pt>
    <dgm:pt modelId="{3E920DBF-8941-42FE-8B87-95BF9C193F15}" type="pres">
      <dgm:prSet presAssocID="{1C6F969D-5386-4E29-8C85-3F82BBB24068}" presName="image9" presStyleCnt="0"/>
      <dgm:spPr/>
    </dgm:pt>
    <dgm:pt modelId="{3A471F98-4DFE-471C-B150-EC249DCAE4B1}" type="pres">
      <dgm:prSet presAssocID="{1C6F969D-5386-4E29-8C85-3F82BBB24068}" presName="imageRepeatNode" presStyleLbl="alignAcc1" presStyleIdx="8" presStyleCnt="10"/>
      <dgm:spPr/>
    </dgm:pt>
    <dgm:pt modelId="{B812F96A-53EB-406D-A7E2-E3242A61FFD4}" type="pres">
      <dgm:prSet presAssocID="{1C6F969D-5386-4E29-8C85-3F82BBB24068}" presName="imageaccent9" presStyleCnt="0"/>
      <dgm:spPr/>
    </dgm:pt>
    <dgm:pt modelId="{51EB289E-E191-4428-BB83-EBDE0364EEE6}" type="pres">
      <dgm:prSet presAssocID="{1C6F969D-5386-4E29-8C85-3F82BBB24068}" presName="accentRepeatNode" presStyleLbl="solidAlignAcc1" presStyleIdx="17" presStyleCnt="20"/>
      <dgm:spPr/>
    </dgm:pt>
    <dgm:pt modelId="{850E6928-080E-4B92-83AC-E0A815FDB166}" type="pres">
      <dgm:prSet presAssocID="{DA5F9E7D-4217-454C-9E5D-A0DBAA181C35}" presName="text10" presStyleCnt="0"/>
      <dgm:spPr/>
    </dgm:pt>
    <dgm:pt modelId="{75FFBAF8-3F77-4196-90E4-18643C28EFDC}" type="pres">
      <dgm:prSet presAssocID="{DA5F9E7D-4217-454C-9E5D-A0DBAA181C35}" presName="textRepeatNode" presStyleLbl="alignNode1" presStyleIdx="9" presStyleCnt="10">
        <dgm:presLayoutVars>
          <dgm:chMax val="0"/>
          <dgm:chPref val="0"/>
          <dgm:bulletEnabled val="1"/>
        </dgm:presLayoutVars>
      </dgm:prSet>
      <dgm:spPr/>
    </dgm:pt>
    <dgm:pt modelId="{11471CF4-0DA3-483E-9D6D-2A323BDF852B}" type="pres">
      <dgm:prSet presAssocID="{DA5F9E7D-4217-454C-9E5D-A0DBAA181C35}" presName="textaccent10" presStyleCnt="0"/>
      <dgm:spPr/>
    </dgm:pt>
    <dgm:pt modelId="{FDEEDCE5-E3C9-4FAB-AB0B-96551D2F5137}" type="pres">
      <dgm:prSet presAssocID="{DA5F9E7D-4217-454C-9E5D-A0DBAA181C35}" presName="accentRepeatNode" presStyleLbl="solidAlignAcc1" presStyleIdx="18" presStyleCnt="20"/>
      <dgm:spPr/>
    </dgm:pt>
    <dgm:pt modelId="{ACCE47E3-7F54-4E06-82B1-7EEC6157C1E0}" type="pres">
      <dgm:prSet presAssocID="{D90CD00B-394A-46AC-895B-444CC1224070}" presName="image10" presStyleCnt="0"/>
      <dgm:spPr/>
    </dgm:pt>
    <dgm:pt modelId="{EED4E05A-10E5-4D17-AAA9-E5C8AF3D3406}" type="pres">
      <dgm:prSet presAssocID="{D90CD00B-394A-46AC-895B-444CC1224070}" presName="imageRepeatNode" presStyleLbl="alignAcc1" presStyleIdx="9" presStyleCnt="10"/>
      <dgm:spPr/>
    </dgm:pt>
    <dgm:pt modelId="{29D45A71-9242-4DE5-9FDC-0F413219CB5C}" type="pres">
      <dgm:prSet presAssocID="{D90CD00B-394A-46AC-895B-444CC1224070}" presName="imageaccent10" presStyleCnt="0"/>
      <dgm:spPr/>
    </dgm:pt>
    <dgm:pt modelId="{ED92293D-6D65-4ED7-BFC3-75D0D803A0CF}" type="pres">
      <dgm:prSet presAssocID="{D90CD00B-394A-46AC-895B-444CC1224070}" presName="accentRepeatNode" presStyleLbl="solidAlignAcc1" presStyleIdx="19" presStyleCnt="20"/>
      <dgm:spPr/>
    </dgm:pt>
  </dgm:ptLst>
  <dgm:cxnLst>
    <dgm:cxn modelId="{2B185204-2212-4F2C-BB93-C1DD0D9B119B}" type="presOf" srcId="{8A0DECAC-56EB-48A5-BAEB-02B8CEC7399F}" destId="{E17254EF-13EA-4FA5-8D05-9DFB2C7CFBA9}" srcOrd="0" destOrd="0" presId="urn:microsoft.com/office/officeart/2008/layout/HexagonCluster"/>
    <dgm:cxn modelId="{71103307-EA21-4139-B2C9-46A87B1D9923}" type="presOf" srcId="{A16F4745-8E19-412D-B4A3-A18DAD5665FE}" destId="{6B652277-8EA5-4D6C-8328-FF9D49EE5CF7}" srcOrd="0" destOrd="0" presId="urn:microsoft.com/office/officeart/2008/layout/HexagonCluster"/>
    <dgm:cxn modelId="{6A0D5E1F-89FD-47B8-98A0-E654C484D835}" type="presOf" srcId="{1AFC6467-6FAB-483E-A218-B3953D2D2D95}" destId="{071C8DFF-6E1C-4A66-963B-32E1A38B8085}" srcOrd="0" destOrd="0" presId="urn:microsoft.com/office/officeart/2008/layout/HexagonCluster"/>
    <dgm:cxn modelId="{5D203F23-CC9B-4BC6-AC87-BAA67629016A}" type="presOf" srcId="{DA5F9E7D-4217-454C-9E5D-A0DBAA181C35}" destId="{75FFBAF8-3F77-4196-90E4-18643C28EFDC}" srcOrd="0" destOrd="0" presId="urn:microsoft.com/office/officeart/2008/layout/HexagonCluster"/>
    <dgm:cxn modelId="{99A7A634-2709-4812-8BD4-227A75D21AD1}" srcId="{6AAC21DA-1E3F-41BB-996A-7FB216505E3C}" destId="{2D58DBD8-AA90-4BD0-B4A1-A1A4861D9E18}" srcOrd="4" destOrd="0" parTransId="{D0E981AB-8A7F-4CB6-967C-E86D785EA9E9}" sibTransId="{8A0DECAC-56EB-48A5-BAEB-02B8CEC7399F}"/>
    <dgm:cxn modelId="{2848A045-0DDE-4155-B08B-23A423525E4E}" srcId="{6AAC21DA-1E3F-41BB-996A-7FB216505E3C}" destId="{798AF6FD-7A0A-4227-AA5F-CF458A780269}" srcOrd="3" destOrd="0" parTransId="{C16F5906-D258-4E6C-B317-E0963700E86C}" sibTransId="{57108E71-6667-47CC-8847-CB9725943E14}"/>
    <dgm:cxn modelId="{A9919C67-E004-4B87-B84E-7FC00F0FAB41}" type="presOf" srcId="{5BE5EB95-DED4-4033-BC2D-F77EC157A7E2}" destId="{1DB5CFCD-2666-48E7-90B2-9A0736930897}" srcOrd="0" destOrd="0" presId="urn:microsoft.com/office/officeart/2008/layout/HexagonCluster"/>
    <dgm:cxn modelId="{EA4A3E48-7F8B-46F4-BD13-C66149309692}" srcId="{6AAC21DA-1E3F-41BB-996A-7FB216505E3C}" destId="{68A9B178-A93D-490C-9E12-DF12BA714B38}" srcOrd="1" destOrd="0" parTransId="{BCE2C546-72B5-428E-8820-B65F390CC3BD}" sibTransId="{5BE5EB95-DED4-4033-BC2D-F77EC157A7E2}"/>
    <dgm:cxn modelId="{838C244B-E369-483B-87F6-32B2E56839EB}" type="presOf" srcId="{57108E71-6667-47CC-8847-CB9725943E14}" destId="{267D9ADC-8D13-44C9-93A8-D71CA9E94641}" srcOrd="0" destOrd="0" presId="urn:microsoft.com/office/officeart/2008/layout/HexagonCluster"/>
    <dgm:cxn modelId="{02E1144D-CC86-4229-B18B-9ED0120A5656}" type="presOf" srcId="{391586DA-77FE-4C33-A59C-EBBB15CD9731}" destId="{679EDADE-D05D-4F4B-9268-760A5E3609CF}" srcOrd="0" destOrd="0" presId="urn:microsoft.com/office/officeart/2008/layout/HexagonCluster"/>
    <dgm:cxn modelId="{8D145A4F-D76A-4C1E-95D3-DE4545FE31D9}" type="presOf" srcId="{077CF4A4-ECFD-4CCC-B9E8-B1E6B5C0D918}" destId="{7FD45783-0F6F-4486-B796-2F52DEBE4BA7}" srcOrd="0" destOrd="0" presId="urn:microsoft.com/office/officeart/2008/layout/HexagonCluster"/>
    <dgm:cxn modelId="{EF065451-27C7-4450-87D9-1E8E130B4FE5}" srcId="{6AAC21DA-1E3F-41BB-996A-7FB216505E3C}" destId="{DA5F9E7D-4217-454C-9E5D-A0DBAA181C35}" srcOrd="9" destOrd="0" parTransId="{94790DF8-691B-437E-88ED-898DDB2D08B7}" sibTransId="{D90CD00B-394A-46AC-895B-444CC1224070}"/>
    <dgm:cxn modelId="{0A7CB753-6616-4626-8E2C-A3C67FD70DB7}" srcId="{6AAC21DA-1E3F-41BB-996A-7FB216505E3C}" destId="{89A99C12-094B-45FE-8805-A5FD0A4C288B}" srcOrd="6" destOrd="0" parTransId="{397D9E11-4642-47D3-83D2-84CA5339E2F3}" sibTransId="{077CF4A4-ECFD-4CCC-B9E8-B1E6B5C0D918}"/>
    <dgm:cxn modelId="{9C11AD74-06E1-4B62-AFA7-F78F2150733D}" srcId="{6AAC21DA-1E3F-41BB-996A-7FB216505E3C}" destId="{41466FA4-4CB0-4C43-8A03-E7AD0B3B61E6}" srcOrd="8" destOrd="0" parTransId="{A12EF7F3-F075-4C53-8D49-4D6E3353CFA9}" sibTransId="{1C6F969D-5386-4E29-8C85-3F82BBB24068}"/>
    <dgm:cxn modelId="{E3AEDC55-79B8-4405-88A0-C7F6891963AB}" srcId="{6AAC21DA-1E3F-41BB-996A-7FB216505E3C}" destId="{A16F4745-8E19-412D-B4A3-A18DAD5665FE}" srcOrd="0" destOrd="0" parTransId="{634C936C-99D0-45DF-BFC1-3C5F1D0C49D1}" sibTransId="{02086DC1-A0A7-4279-909F-806E0AE9EA58}"/>
    <dgm:cxn modelId="{FC3C6276-E1AC-4272-B738-F93B3864740C}" srcId="{6AAC21DA-1E3F-41BB-996A-7FB216505E3C}" destId="{83533689-E780-4ADE-8025-60799D2C8B7B}" srcOrd="5" destOrd="0" parTransId="{71F37D81-4CCA-4466-9B47-E2BD10254EDC}" sibTransId="{1AFC6467-6FAB-483E-A218-B3953D2D2D95}"/>
    <dgm:cxn modelId="{B09C7979-A5F9-4AEB-A080-8461B4C4F824}" srcId="{6AAC21DA-1E3F-41BB-996A-7FB216505E3C}" destId="{ACB89A86-56E7-4C6B-B1A6-4903F745C2F1}" srcOrd="7" destOrd="0" parTransId="{F0B6ED4C-F68B-4AD9-9A40-444F364B6A4C}" sibTransId="{391586DA-77FE-4C33-A59C-EBBB15CD9731}"/>
    <dgm:cxn modelId="{2BBAC17B-EA26-4EC4-A417-CEE5987245A1}" type="presOf" srcId="{798AF6FD-7A0A-4227-AA5F-CF458A780269}" destId="{94022081-88F8-4554-8500-DDA4926F955C}" srcOrd="0" destOrd="0" presId="urn:microsoft.com/office/officeart/2008/layout/HexagonCluster"/>
    <dgm:cxn modelId="{5598CE7D-3BD1-4E87-B261-F7E94AC464D0}" type="presOf" srcId="{41466FA4-4CB0-4C43-8A03-E7AD0B3B61E6}" destId="{FAEED305-6AC4-4EC5-8FC8-453B2924A78E}" srcOrd="0" destOrd="0" presId="urn:microsoft.com/office/officeart/2008/layout/HexagonCluster"/>
    <dgm:cxn modelId="{12DB378F-CB42-4220-A09A-4B55A3898681}" type="presOf" srcId="{2D58DBD8-AA90-4BD0-B4A1-A1A4861D9E18}" destId="{86DC3A6B-6694-4934-8B80-64E2E11AB94A}" srcOrd="0" destOrd="0" presId="urn:microsoft.com/office/officeart/2008/layout/HexagonCluster"/>
    <dgm:cxn modelId="{EBEE9796-308B-4849-9523-3D6DDAAF7C5A}" type="presOf" srcId="{89A99C12-094B-45FE-8805-A5FD0A4C288B}" destId="{9A304B38-7DBB-45A1-AE5D-EF608C2EDC1B}" srcOrd="0" destOrd="0" presId="urn:microsoft.com/office/officeart/2008/layout/HexagonCluster"/>
    <dgm:cxn modelId="{DFEC179D-3AE7-4707-851F-4B7E5A41D6F2}" type="presOf" srcId="{83533689-E780-4ADE-8025-60799D2C8B7B}" destId="{260D610C-229F-494B-AEAB-B2F049D067A0}" srcOrd="0" destOrd="0" presId="urn:microsoft.com/office/officeart/2008/layout/HexagonCluster"/>
    <dgm:cxn modelId="{F3EC819F-DADB-41E6-B90C-341F1D556A0A}" type="presOf" srcId="{68A9B178-A93D-490C-9E12-DF12BA714B38}" destId="{2ABE1B6B-B30F-4E52-B2CA-138F9D7EFD65}" srcOrd="0" destOrd="0" presId="urn:microsoft.com/office/officeart/2008/layout/HexagonCluster"/>
    <dgm:cxn modelId="{087978A7-9924-498D-B8EB-784EBEE57F3B}" type="presOf" srcId="{ACB89A86-56E7-4C6B-B1A6-4903F745C2F1}" destId="{17C92C5A-B142-4BBA-AB89-0AB41524ED54}" srcOrd="0" destOrd="0" presId="urn:microsoft.com/office/officeart/2008/layout/HexagonCluster"/>
    <dgm:cxn modelId="{5D53C9C2-8B44-4D96-944E-D006480431FB}" type="presOf" srcId="{48EEBAC6-A54D-4E7E-9A6F-5723EB924AC8}" destId="{0AE96FAB-3DE9-4EB7-A6B0-C770B362F016}" srcOrd="0" destOrd="0" presId="urn:microsoft.com/office/officeart/2008/layout/HexagonCluster"/>
    <dgm:cxn modelId="{1F64CCD9-E9E2-401B-8716-A311A8D104B9}" type="presOf" srcId="{02086DC1-A0A7-4279-909F-806E0AE9EA58}" destId="{C0E7CC3B-CC4A-42D0-AB18-349FE9E75CDD}" srcOrd="0" destOrd="0" presId="urn:microsoft.com/office/officeart/2008/layout/HexagonCluster"/>
    <dgm:cxn modelId="{8DEBA3E3-758B-47DD-99A7-12A3FC092BB3}" srcId="{6AAC21DA-1E3F-41BB-996A-7FB216505E3C}" destId="{6FDD7DA8-72FE-416F-A0BD-BEFFEAAFA382}" srcOrd="2" destOrd="0" parTransId="{4F383BD2-9347-4CD6-ADA4-011406FA2B34}" sibTransId="{48EEBAC6-A54D-4E7E-9A6F-5723EB924AC8}"/>
    <dgm:cxn modelId="{ADD76DE5-5122-4775-886B-548DB8310D79}" type="presOf" srcId="{1C6F969D-5386-4E29-8C85-3F82BBB24068}" destId="{3A471F98-4DFE-471C-B150-EC249DCAE4B1}" srcOrd="0" destOrd="0" presId="urn:microsoft.com/office/officeart/2008/layout/HexagonCluster"/>
    <dgm:cxn modelId="{B7B66CEF-244C-4CB1-90DE-FFC3EEE0AEFC}" type="presOf" srcId="{6AAC21DA-1E3F-41BB-996A-7FB216505E3C}" destId="{411BFFF9-43C4-4981-AAA3-71B62E4EC5C8}" srcOrd="0" destOrd="0" presId="urn:microsoft.com/office/officeart/2008/layout/HexagonCluster"/>
    <dgm:cxn modelId="{671FA4F4-61B5-4CD9-9491-EBC2053F114B}" type="presOf" srcId="{D90CD00B-394A-46AC-895B-444CC1224070}" destId="{EED4E05A-10E5-4D17-AAA9-E5C8AF3D3406}" srcOrd="0" destOrd="0" presId="urn:microsoft.com/office/officeart/2008/layout/HexagonCluster"/>
    <dgm:cxn modelId="{5E06B7F6-F078-4EBC-A6F7-3A6144A018FA}" type="presOf" srcId="{6FDD7DA8-72FE-416F-A0BD-BEFFEAAFA382}" destId="{B4DD179F-06B0-418D-B813-149272EE1655}" srcOrd="0" destOrd="0" presId="urn:microsoft.com/office/officeart/2008/layout/HexagonCluster"/>
    <dgm:cxn modelId="{C65B6523-2691-4B5C-9B49-27DC893EDA40}" type="presParOf" srcId="{411BFFF9-43C4-4981-AAA3-71B62E4EC5C8}" destId="{9820F138-30D4-4403-95C9-A1530F7A13A5}" srcOrd="0" destOrd="0" presId="urn:microsoft.com/office/officeart/2008/layout/HexagonCluster"/>
    <dgm:cxn modelId="{A9A122C2-3012-4705-8B98-ABE5DD565B10}" type="presParOf" srcId="{9820F138-30D4-4403-95C9-A1530F7A13A5}" destId="{6B652277-8EA5-4D6C-8328-FF9D49EE5CF7}" srcOrd="0" destOrd="0" presId="urn:microsoft.com/office/officeart/2008/layout/HexagonCluster"/>
    <dgm:cxn modelId="{C28EA63E-64CE-4B2E-AB15-9B59A4393B13}" type="presParOf" srcId="{411BFFF9-43C4-4981-AAA3-71B62E4EC5C8}" destId="{4B69AD49-DEDC-4589-860D-62FA36B14726}" srcOrd="1" destOrd="0" presId="urn:microsoft.com/office/officeart/2008/layout/HexagonCluster"/>
    <dgm:cxn modelId="{39B5EC1E-F211-4DA4-AC49-7E447D2796B6}" type="presParOf" srcId="{4B69AD49-DEDC-4589-860D-62FA36B14726}" destId="{1AC913BA-34E7-4E99-86D1-601BA221EF8C}" srcOrd="0" destOrd="0" presId="urn:microsoft.com/office/officeart/2008/layout/HexagonCluster"/>
    <dgm:cxn modelId="{F6502CD9-FA82-4928-8954-5A3512CBE13D}" type="presParOf" srcId="{411BFFF9-43C4-4981-AAA3-71B62E4EC5C8}" destId="{7B5B1773-5F4A-4359-9CAB-A8EECCE53EB3}" srcOrd="2" destOrd="0" presId="urn:microsoft.com/office/officeart/2008/layout/HexagonCluster"/>
    <dgm:cxn modelId="{F87EECB5-6C54-4858-A7E9-BB531C362AAE}" type="presParOf" srcId="{7B5B1773-5F4A-4359-9CAB-A8EECCE53EB3}" destId="{C0E7CC3B-CC4A-42D0-AB18-349FE9E75CDD}" srcOrd="0" destOrd="0" presId="urn:microsoft.com/office/officeart/2008/layout/HexagonCluster"/>
    <dgm:cxn modelId="{7A4FC710-8FC0-4101-B11C-FCF860CC9FED}" type="presParOf" srcId="{411BFFF9-43C4-4981-AAA3-71B62E4EC5C8}" destId="{D0427B4B-C365-47ED-850A-1E122D16A523}" srcOrd="3" destOrd="0" presId="urn:microsoft.com/office/officeart/2008/layout/HexagonCluster"/>
    <dgm:cxn modelId="{CE25F007-4DC5-4988-B5FC-B53FE93272B0}" type="presParOf" srcId="{D0427B4B-C365-47ED-850A-1E122D16A523}" destId="{564061A1-803A-49CC-8975-57F38F3DB222}" srcOrd="0" destOrd="0" presId="urn:microsoft.com/office/officeart/2008/layout/HexagonCluster"/>
    <dgm:cxn modelId="{8528BA8E-98C4-42C2-BB05-D83E66E53AB7}" type="presParOf" srcId="{411BFFF9-43C4-4981-AAA3-71B62E4EC5C8}" destId="{593B268A-0678-44F3-A01E-5D0308A1B20F}" srcOrd="4" destOrd="0" presId="urn:microsoft.com/office/officeart/2008/layout/HexagonCluster"/>
    <dgm:cxn modelId="{A9DEC05C-904E-4ED3-971E-AA060422A588}" type="presParOf" srcId="{593B268A-0678-44F3-A01E-5D0308A1B20F}" destId="{2ABE1B6B-B30F-4E52-B2CA-138F9D7EFD65}" srcOrd="0" destOrd="0" presId="urn:microsoft.com/office/officeart/2008/layout/HexagonCluster"/>
    <dgm:cxn modelId="{ECCA0A91-E079-451D-BE3F-3367EF392281}" type="presParOf" srcId="{411BFFF9-43C4-4981-AAA3-71B62E4EC5C8}" destId="{9209285D-D471-4576-AB87-CCE06A807739}" srcOrd="5" destOrd="0" presId="urn:microsoft.com/office/officeart/2008/layout/HexagonCluster"/>
    <dgm:cxn modelId="{9776A854-12F5-4D4A-986A-9CC3605709FB}" type="presParOf" srcId="{9209285D-D471-4576-AB87-CCE06A807739}" destId="{9CE43DD2-8243-4C24-99EC-AAA61CFE19CC}" srcOrd="0" destOrd="0" presId="urn:microsoft.com/office/officeart/2008/layout/HexagonCluster"/>
    <dgm:cxn modelId="{8DBBD59C-1DCE-4E8D-A79A-376103244F94}" type="presParOf" srcId="{411BFFF9-43C4-4981-AAA3-71B62E4EC5C8}" destId="{3F943138-9497-4256-AA98-8C629A111B01}" srcOrd="6" destOrd="0" presId="urn:microsoft.com/office/officeart/2008/layout/HexagonCluster"/>
    <dgm:cxn modelId="{DC76A9BC-4E46-47CD-89B7-BCA55A57D2D0}" type="presParOf" srcId="{3F943138-9497-4256-AA98-8C629A111B01}" destId="{1DB5CFCD-2666-48E7-90B2-9A0736930897}" srcOrd="0" destOrd="0" presId="urn:microsoft.com/office/officeart/2008/layout/HexagonCluster"/>
    <dgm:cxn modelId="{F6BC08C0-0F9F-45D8-91BB-3B11BD6C69F5}" type="presParOf" srcId="{411BFFF9-43C4-4981-AAA3-71B62E4EC5C8}" destId="{3491D4E0-F018-4E79-9F44-700D62AFD5D2}" srcOrd="7" destOrd="0" presId="urn:microsoft.com/office/officeart/2008/layout/HexagonCluster"/>
    <dgm:cxn modelId="{4D5E1854-396D-462F-A48D-5F4395E9A002}" type="presParOf" srcId="{3491D4E0-F018-4E79-9F44-700D62AFD5D2}" destId="{8B158300-7DF8-4B28-AFD2-605FFCB6466D}" srcOrd="0" destOrd="0" presId="urn:microsoft.com/office/officeart/2008/layout/HexagonCluster"/>
    <dgm:cxn modelId="{3A081773-F24E-45AB-92E9-1E1621E87F4B}" type="presParOf" srcId="{411BFFF9-43C4-4981-AAA3-71B62E4EC5C8}" destId="{02667BC8-EAF2-4A33-B90D-068ED39EC0C2}" srcOrd="8" destOrd="0" presId="urn:microsoft.com/office/officeart/2008/layout/HexagonCluster"/>
    <dgm:cxn modelId="{FD5F8F8C-1F05-44E5-842E-15437B7581B7}" type="presParOf" srcId="{02667BC8-EAF2-4A33-B90D-068ED39EC0C2}" destId="{B4DD179F-06B0-418D-B813-149272EE1655}" srcOrd="0" destOrd="0" presId="urn:microsoft.com/office/officeart/2008/layout/HexagonCluster"/>
    <dgm:cxn modelId="{11C88B76-4A90-4BEE-A83F-B17A5770A2A8}" type="presParOf" srcId="{411BFFF9-43C4-4981-AAA3-71B62E4EC5C8}" destId="{86A66DE0-7ECA-456F-9630-0EC2DF4FC2E6}" srcOrd="9" destOrd="0" presId="urn:microsoft.com/office/officeart/2008/layout/HexagonCluster"/>
    <dgm:cxn modelId="{5F2347BD-E4A7-4531-9C6F-E13367312CC6}" type="presParOf" srcId="{86A66DE0-7ECA-456F-9630-0EC2DF4FC2E6}" destId="{C46B95C0-2147-4E33-AF56-D7B84EF47102}" srcOrd="0" destOrd="0" presId="urn:microsoft.com/office/officeart/2008/layout/HexagonCluster"/>
    <dgm:cxn modelId="{16264AB0-D7BE-41DA-97F0-4E60D8FBD8DE}" type="presParOf" srcId="{411BFFF9-43C4-4981-AAA3-71B62E4EC5C8}" destId="{D7C1B6FF-CF38-47EA-B1F6-F32810BE8A60}" srcOrd="10" destOrd="0" presId="urn:microsoft.com/office/officeart/2008/layout/HexagonCluster"/>
    <dgm:cxn modelId="{B5A4D4BC-1879-4681-AEEC-CE8ADB485124}" type="presParOf" srcId="{D7C1B6FF-CF38-47EA-B1F6-F32810BE8A60}" destId="{0AE96FAB-3DE9-4EB7-A6B0-C770B362F016}" srcOrd="0" destOrd="0" presId="urn:microsoft.com/office/officeart/2008/layout/HexagonCluster"/>
    <dgm:cxn modelId="{DAA104A4-0021-45B5-84C0-2CA7F7784743}" type="presParOf" srcId="{411BFFF9-43C4-4981-AAA3-71B62E4EC5C8}" destId="{0D28714A-6D9D-4540-A53F-F948823A3DEB}" srcOrd="11" destOrd="0" presId="urn:microsoft.com/office/officeart/2008/layout/HexagonCluster"/>
    <dgm:cxn modelId="{8DC25D9A-1D98-4724-97ED-D4B6C35036CB}" type="presParOf" srcId="{0D28714A-6D9D-4540-A53F-F948823A3DEB}" destId="{03D261AF-FEFA-42C8-9945-1D92E7889580}" srcOrd="0" destOrd="0" presId="urn:microsoft.com/office/officeart/2008/layout/HexagonCluster"/>
    <dgm:cxn modelId="{3DC8FD00-CA86-4639-95FC-FA6C7E2FFC6B}" type="presParOf" srcId="{411BFFF9-43C4-4981-AAA3-71B62E4EC5C8}" destId="{E37E2CFB-45BC-4693-8B3C-F62E61600ECF}" srcOrd="12" destOrd="0" presId="urn:microsoft.com/office/officeart/2008/layout/HexagonCluster"/>
    <dgm:cxn modelId="{89C7E084-459A-4A1F-A867-7F1487682A77}" type="presParOf" srcId="{E37E2CFB-45BC-4693-8B3C-F62E61600ECF}" destId="{94022081-88F8-4554-8500-DDA4926F955C}" srcOrd="0" destOrd="0" presId="urn:microsoft.com/office/officeart/2008/layout/HexagonCluster"/>
    <dgm:cxn modelId="{B5E4F682-A838-4EE2-B276-515B4FE3E05A}" type="presParOf" srcId="{411BFFF9-43C4-4981-AAA3-71B62E4EC5C8}" destId="{9364F512-4712-4056-8E11-01F359D78B0A}" srcOrd="13" destOrd="0" presId="urn:microsoft.com/office/officeart/2008/layout/HexagonCluster"/>
    <dgm:cxn modelId="{5DE0CF86-96AE-4BD7-B999-FA22829890A0}" type="presParOf" srcId="{9364F512-4712-4056-8E11-01F359D78B0A}" destId="{493CB094-B5B7-433F-AF9B-79A72860661D}" srcOrd="0" destOrd="0" presId="urn:microsoft.com/office/officeart/2008/layout/HexagonCluster"/>
    <dgm:cxn modelId="{0BC640F4-D091-4CF0-B648-3B8F90B542DB}" type="presParOf" srcId="{411BFFF9-43C4-4981-AAA3-71B62E4EC5C8}" destId="{D7251142-FAE7-45C2-8A83-717E37FA2C1E}" srcOrd="14" destOrd="0" presId="urn:microsoft.com/office/officeart/2008/layout/HexagonCluster"/>
    <dgm:cxn modelId="{A788D437-B0E5-4E33-8642-222F009480F1}" type="presParOf" srcId="{D7251142-FAE7-45C2-8A83-717E37FA2C1E}" destId="{267D9ADC-8D13-44C9-93A8-D71CA9E94641}" srcOrd="0" destOrd="0" presId="urn:microsoft.com/office/officeart/2008/layout/HexagonCluster"/>
    <dgm:cxn modelId="{C5EF35E9-41CD-4030-B4E6-4D435D1333DD}" type="presParOf" srcId="{411BFFF9-43C4-4981-AAA3-71B62E4EC5C8}" destId="{66348148-8121-4F50-84DB-BD981364AD9D}" srcOrd="15" destOrd="0" presId="urn:microsoft.com/office/officeart/2008/layout/HexagonCluster"/>
    <dgm:cxn modelId="{7A1DE038-9DEC-4D29-8DEC-E776B86EFFC8}" type="presParOf" srcId="{66348148-8121-4F50-84DB-BD981364AD9D}" destId="{1C5FC0E0-11C5-4774-91DF-2E9F4DAF7E3F}" srcOrd="0" destOrd="0" presId="urn:microsoft.com/office/officeart/2008/layout/HexagonCluster"/>
    <dgm:cxn modelId="{2E46FFE9-4833-4496-88CC-4C4B7CDCD6D4}" type="presParOf" srcId="{411BFFF9-43C4-4981-AAA3-71B62E4EC5C8}" destId="{8A54EA3E-2BA6-4DE3-8ADF-3D78EF571FC7}" srcOrd="16" destOrd="0" presId="urn:microsoft.com/office/officeart/2008/layout/HexagonCluster"/>
    <dgm:cxn modelId="{17394670-FFE4-491B-8DEC-37A1C3FA2BC1}" type="presParOf" srcId="{8A54EA3E-2BA6-4DE3-8ADF-3D78EF571FC7}" destId="{86DC3A6B-6694-4934-8B80-64E2E11AB94A}" srcOrd="0" destOrd="0" presId="urn:microsoft.com/office/officeart/2008/layout/HexagonCluster"/>
    <dgm:cxn modelId="{2C3BDD79-8FF4-4BAA-A02A-B9CADF51A215}" type="presParOf" srcId="{411BFFF9-43C4-4981-AAA3-71B62E4EC5C8}" destId="{500BAD66-0AF4-48C0-84EC-D731A9D982B7}" srcOrd="17" destOrd="0" presId="urn:microsoft.com/office/officeart/2008/layout/HexagonCluster"/>
    <dgm:cxn modelId="{B1DA935B-D2FF-483D-B8C3-B1037A00A1EA}" type="presParOf" srcId="{500BAD66-0AF4-48C0-84EC-D731A9D982B7}" destId="{E9AA45C5-5407-4070-B7AB-1C582174470B}" srcOrd="0" destOrd="0" presId="urn:microsoft.com/office/officeart/2008/layout/HexagonCluster"/>
    <dgm:cxn modelId="{BC510A12-45B5-4E35-AF06-E66679A97B9D}" type="presParOf" srcId="{411BFFF9-43C4-4981-AAA3-71B62E4EC5C8}" destId="{956514F7-B0EB-49DC-8232-6FDC4245B3D7}" srcOrd="18" destOrd="0" presId="urn:microsoft.com/office/officeart/2008/layout/HexagonCluster"/>
    <dgm:cxn modelId="{03C6D223-1487-4FD5-B02C-2EBE7BEC79EC}" type="presParOf" srcId="{956514F7-B0EB-49DC-8232-6FDC4245B3D7}" destId="{E17254EF-13EA-4FA5-8D05-9DFB2C7CFBA9}" srcOrd="0" destOrd="0" presId="urn:microsoft.com/office/officeart/2008/layout/HexagonCluster"/>
    <dgm:cxn modelId="{1E21EBEA-5813-4508-84D7-592607C3C842}" type="presParOf" srcId="{411BFFF9-43C4-4981-AAA3-71B62E4EC5C8}" destId="{2235995E-D034-4EE2-B2D7-05FF5D0FBFDD}" srcOrd="19" destOrd="0" presId="urn:microsoft.com/office/officeart/2008/layout/HexagonCluster"/>
    <dgm:cxn modelId="{253E3B09-8433-4605-AB65-8C86D27DCA61}" type="presParOf" srcId="{2235995E-D034-4EE2-B2D7-05FF5D0FBFDD}" destId="{AC8721C5-63ED-4709-8303-A8C6F5BC572C}" srcOrd="0" destOrd="0" presId="urn:microsoft.com/office/officeart/2008/layout/HexagonCluster"/>
    <dgm:cxn modelId="{1DD02885-8B1E-4478-AECF-BF1D75D429CD}" type="presParOf" srcId="{411BFFF9-43C4-4981-AAA3-71B62E4EC5C8}" destId="{DA201FB4-06AE-4ACE-82A3-A7D966330608}" srcOrd="20" destOrd="0" presId="urn:microsoft.com/office/officeart/2008/layout/HexagonCluster"/>
    <dgm:cxn modelId="{9E386620-6602-4356-829E-7CA21A350EDC}" type="presParOf" srcId="{DA201FB4-06AE-4ACE-82A3-A7D966330608}" destId="{260D610C-229F-494B-AEAB-B2F049D067A0}" srcOrd="0" destOrd="0" presId="urn:microsoft.com/office/officeart/2008/layout/HexagonCluster"/>
    <dgm:cxn modelId="{1E689D1E-DA4E-4728-8C20-B99017A899D5}" type="presParOf" srcId="{411BFFF9-43C4-4981-AAA3-71B62E4EC5C8}" destId="{1FD804B6-E656-4821-A781-31D3A00FA682}" srcOrd="21" destOrd="0" presId="urn:microsoft.com/office/officeart/2008/layout/HexagonCluster"/>
    <dgm:cxn modelId="{84D59347-7128-4CCA-9E56-9B121D81BAD3}" type="presParOf" srcId="{1FD804B6-E656-4821-A781-31D3A00FA682}" destId="{2BD234EF-9C68-463F-BD43-2DC02C232E78}" srcOrd="0" destOrd="0" presId="urn:microsoft.com/office/officeart/2008/layout/HexagonCluster"/>
    <dgm:cxn modelId="{43BAB4C0-547A-4E5D-9A71-6770FFF24F0D}" type="presParOf" srcId="{411BFFF9-43C4-4981-AAA3-71B62E4EC5C8}" destId="{99C9887B-F39D-401B-90F6-115378D822D0}" srcOrd="22" destOrd="0" presId="urn:microsoft.com/office/officeart/2008/layout/HexagonCluster"/>
    <dgm:cxn modelId="{1AD0E90D-AE33-4118-8804-35E28E4AEC75}" type="presParOf" srcId="{99C9887B-F39D-401B-90F6-115378D822D0}" destId="{071C8DFF-6E1C-4A66-963B-32E1A38B8085}" srcOrd="0" destOrd="0" presId="urn:microsoft.com/office/officeart/2008/layout/HexagonCluster"/>
    <dgm:cxn modelId="{40322BAC-4F45-46CA-96D8-5D47E639F60D}" type="presParOf" srcId="{411BFFF9-43C4-4981-AAA3-71B62E4EC5C8}" destId="{7C954CE0-D268-42AE-B9DD-E5D0B8173F59}" srcOrd="23" destOrd="0" presId="urn:microsoft.com/office/officeart/2008/layout/HexagonCluster"/>
    <dgm:cxn modelId="{512A6456-EAEE-422A-8F9D-80F4790AF363}" type="presParOf" srcId="{7C954CE0-D268-42AE-B9DD-E5D0B8173F59}" destId="{9E5B0F81-34F7-465B-923E-5649C4DF0E0B}" srcOrd="0" destOrd="0" presId="urn:microsoft.com/office/officeart/2008/layout/HexagonCluster"/>
    <dgm:cxn modelId="{7DF464F9-3D88-4123-B22E-BB1788487160}" type="presParOf" srcId="{411BFFF9-43C4-4981-AAA3-71B62E4EC5C8}" destId="{69D98F78-FD37-4E7D-8D37-0C188AEB031F}" srcOrd="24" destOrd="0" presId="urn:microsoft.com/office/officeart/2008/layout/HexagonCluster"/>
    <dgm:cxn modelId="{BDF28BEC-881D-4324-BBB9-78A9ED58E6F5}" type="presParOf" srcId="{69D98F78-FD37-4E7D-8D37-0C188AEB031F}" destId="{9A304B38-7DBB-45A1-AE5D-EF608C2EDC1B}" srcOrd="0" destOrd="0" presId="urn:microsoft.com/office/officeart/2008/layout/HexagonCluster"/>
    <dgm:cxn modelId="{8A2807AD-F064-40D8-A633-C5E91B87A5A9}" type="presParOf" srcId="{411BFFF9-43C4-4981-AAA3-71B62E4EC5C8}" destId="{09DECE09-2C1F-40AD-BA6C-AB15C61FA49F}" srcOrd="25" destOrd="0" presId="urn:microsoft.com/office/officeart/2008/layout/HexagonCluster"/>
    <dgm:cxn modelId="{773B0A88-5E2F-4247-A252-013A0CAE2406}" type="presParOf" srcId="{09DECE09-2C1F-40AD-BA6C-AB15C61FA49F}" destId="{CB28CEA1-6A70-4A02-B748-78354F616726}" srcOrd="0" destOrd="0" presId="urn:microsoft.com/office/officeart/2008/layout/HexagonCluster"/>
    <dgm:cxn modelId="{78DD1B6E-3702-45E0-8DB8-E2A952410CA8}" type="presParOf" srcId="{411BFFF9-43C4-4981-AAA3-71B62E4EC5C8}" destId="{CA3F609F-1285-4D99-96F6-AD000AB4E970}" srcOrd="26" destOrd="0" presId="urn:microsoft.com/office/officeart/2008/layout/HexagonCluster"/>
    <dgm:cxn modelId="{1D36128C-A633-414A-AA41-295C3BADC976}" type="presParOf" srcId="{CA3F609F-1285-4D99-96F6-AD000AB4E970}" destId="{7FD45783-0F6F-4486-B796-2F52DEBE4BA7}" srcOrd="0" destOrd="0" presId="urn:microsoft.com/office/officeart/2008/layout/HexagonCluster"/>
    <dgm:cxn modelId="{0C45662C-2ABE-4856-8B3F-1A25D8CCC504}" type="presParOf" srcId="{411BFFF9-43C4-4981-AAA3-71B62E4EC5C8}" destId="{D267E1AC-374D-40CA-A198-DB109C172118}" srcOrd="27" destOrd="0" presId="urn:microsoft.com/office/officeart/2008/layout/HexagonCluster"/>
    <dgm:cxn modelId="{22A8E8BD-6A60-45C7-AAD8-D563FEAF2EDB}" type="presParOf" srcId="{D267E1AC-374D-40CA-A198-DB109C172118}" destId="{288E9638-2424-492B-A279-640BAD436AB3}" srcOrd="0" destOrd="0" presId="urn:microsoft.com/office/officeart/2008/layout/HexagonCluster"/>
    <dgm:cxn modelId="{FE81AC98-E6F4-4D9A-B8BC-68AD6F455C49}" type="presParOf" srcId="{411BFFF9-43C4-4981-AAA3-71B62E4EC5C8}" destId="{F12D9F42-3351-44D6-8047-597997E05490}" srcOrd="28" destOrd="0" presId="urn:microsoft.com/office/officeart/2008/layout/HexagonCluster"/>
    <dgm:cxn modelId="{16D6FE5F-C33E-4904-8E91-4E351BC2FF2C}" type="presParOf" srcId="{F12D9F42-3351-44D6-8047-597997E05490}" destId="{17C92C5A-B142-4BBA-AB89-0AB41524ED54}" srcOrd="0" destOrd="0" presId="urn:microsoft.com/office/officeart/2008/layout/HexagonCluster"/>
    <dgm:cxn modelId="{5BD3837A-9058-45E5-880A-D7C3E4C275A3}" type="presParOf" srcId="{411BFFF9-43C4-4981-AAA3-71B62E4EC5C8}" destId="{2F3EAE21-7CCC-46AC-B108-CA384EB2BB26}" srcOrd="29" destOrd="0" presId="urn:microsoft.com/office/officeart/2008/layout/HexagonCluster"/>
    <dgm:cxn modelId="{B8091EC0-DCF7-4225-AD54-30B9556291A4}" type="presParOf" srcId="{2F3EAE21-7CCC-46AC-B108-CA384EB2BB26}" destId="{3946A011-45F9-45CA-AC4E-0F283C016A70}" srcOrd="0" destOrd="0" presId="urn:microsoft.com/office/officeart/2008/layout/HexagonCluster"/>
    <dgm:cxn modelId="{C212DF3D-84DE-481B-8734-DEF6653F98A2}" type="presParOf" srcId="{411BFFF9-43C4-4981-AAA3-71B62E4EC5C8}" destId="{F507DBA6-A8BA-4AA1-8432-FAF218405066}" srcOrd="30" destOrd="0" presId="urn:microsoft.com/office/officeart/2008/layout/HexagonCluster"/>
    <dgm:cxn modelId="{2C228282-5C19-4D07-B5E4-55576DDE0953}" type="presParOf" srcId="{F507DBA6-A8BA-4AA1-8432-FAF218405066}" destId="{679EDADE-D05D-4F4B-9268-760A5E3609CF}" srcOrd="0" destOrd="0" presId="urn:microsoft.com/office/officeart/2008/layout/HexagonCluster"/>
    <dgm:cxn modelId="{A0650BE9-E92A-49C3-915D-FE5C8F5FA2E9}" type="presParOf" srcId="{411BFFF9-43C4-4981-AAA3-71B62E4EC5C8}" destId="{95880DBA-74F6-4744-A69F-21E42D5417EF}" srcOrd="31" destOrd="0" presId="urn:microsoft.com/office/officeart/2008/layout/HexagonCluster"/>
    <dgm:cxn modelId="{B9B322EB-BC69-4C78-8A11-476BFCCA4BAA}" type="presParOf" srcId="{95880DBA-74F6-4744-A69F-21E42D5417EF}" destId="{3C4612F9-9511-4227-B834-EFE3C127CB26}" srcOrd="0" destOrd="0" presId="urn:microsoft.com/office/officeart/2008/layout/HexagonCluster"/>
    <dgm:cxn modelId="{DC2C05A8-A4EC-4099-893C-5EF765407A93}" type="presParOf" srcId="{411BFFF9-43C4-4981-AAA3-71B62E4EC5C8}" destId="{56E3E422-E64A-4E22-87DA-1053B3FB1C64}" srcOrd="32" destOrd="0" presId="urn:microsoft.com/office/officeart/2008/layout/HexagonCluster"/>
    <dgm:cxn modelId="{3E8DCE60-5350-4AD7-9B04-67F8BCCD7912}" type="presParOf" srcId="{56E3E422-E64A-4E22-87DA-1053B3FB1C64}" destId="{FAEED305-6AC4-4EC5-8FC8-453B2924A78E}" srcOrd="0" destOrd="0" presId="urn:microsoft.com/office/officeart/2008/layout/HexagonCluster"/>
    <dgm:cxn modelId="{B5604472-B07B-46B6-B9E5-1E3A0A338497}" type="presParOf" srcId="{411BFFF9-43C4-4981-AAA3-71B62E4EC5C8}" destId="{3E783114-12F8-4C3E-9521-AF4B42F1E239}" srcOrd="33" destOrd="0" presId="urn:microsoft.com/office/officeart/2008/layout/HexagonCluster"/>
    <dgm:cxn modelId="{1FB1624E-6835-4870-8287-4B9C48547AFE}" type="presParOf" srcId="{3E783114-12F8-4C3E-9521-AF4B42F1E239}" destId="{643997B6-D5B7-4D91-99E1-29BD9B38A84A}" srcOrd="0" destOrd="0" presId="urn:microsoft.com/office/officeart/2008/layout/HexagonCluster"/>
    <dgm:cxn modelId="{F3CEC8B5-61D8-43EB-AB91-A9380E84BD07}" type="presParOf" srcId="{411BFFF9-43C4-4981-AAA3-71B62E4EC5C8}" destId="{3E920DBF-8941-42FE-8B87-95BF9C193F15}" srcOrd="34" destOrd="0" presId="urn:microsoft.com/office/officeart/2008/layout/HexagonCluster"/>
    <dgm:cxn modelId="{5A959535-319B-4268-A983-7C7B3038FDFC}" type="presParOf" srcId="{3E920DBF-8941-42FE-8B87-95BF9C193F15}" destId="{3A471F98-4DFE-471C-B150-EC249DCAE4B1}" srcOrd="0" destOrd="0" presId="urn:microsoft.com/office/officeart/2008/layout/HexagonCluster"/>
    <dgm:cxn modelId="{BBDF045C-2569-473D-8B17-C9328CE18F9D}" type="presParOf" srcId="{411BFFF9-43C4-4981-AAA3-71B62E4EC5C8}" destId="{B812F96A-53EB-406D-A7E2-E3242A61FFD4}" srcOrd="35" destOrd="0" presId="urn:microsoft.com/office/officeart/2008/layout/HexagonCluster"/>
    <dgm:cxn modelId="{F94B36B9-9A1E-40C2-8B48-18A3541423DF}" type="presParOf" srcId="{B812F96A-53EB-406D-A7E2-E3242A61FFD4}" destId="{51EB289E-E191-4428-BB83-EBDE0364EEE6}" srcOrd="0" destOrd="0" presId="urn:microsoft.com/office/officeart/2008/layout/HexagonCluster"/>
    <dgm:cxn modelId="{71684E35-E37B-4A3B-B80E-5357125FB2CA}" type="presParOf" srcId="{411BFFF9-43C4-4981-AAA3-71B62E4EC5C8}" destId="{850E6928-080E-4B92-83AC-E0A815FDB166}" srcOrd="36" destOrd="0" presId="urn:microsoft.com/office/officeart/2008/layout/HexagonCluster"/>
    <dgm:cxn modelId="{5C9A492F-BB90-4640-9B50-5C018DDC24FB}" type="presParOf" srcId="{850E6928-080E-4B92-83AC-E0A815FDB166}" destId="{75FFBAF8-3F77-4196-90E4-18643C28EFDC}" srcOrd="0" destOrd="0" presId="urn:microsoft.com/office/officeart/2008/layout/HexagonCluster"/>
    <dgm:cxn modelId="{AE654266-1821-4D44-A3D2-8ACC6E5E0C8D}" type="presParOf" srcId="{411BFFF9-43C4-4981-AAA3-71B62E4EC5C8}" destId="{11471CF4-0DA3-483E-9D6D-2A323BDF852B}" srcOrd="37" destOrd="0" presId="urn:microsoft.com/office/officeart/2008/layout/HexagonCluster"/>
    <dgm:cxn modelId="{1DF3D19A-EE9C-4CD2-B3EA-0F5BAB05B9B4}" type="presParOf" srcId="{11471CF4-0DA3-483E-9D6D-2A323BDF852B}" destId="{FDEEDCE5-E3C9-4FAB-AB0B-96551D2F5137}" srcOrd="0" destOrd="0" presId="urn:microsoft.com/office/officeart/2008/layout/HexagonCluster"/>
    <dgm:cxn modelId="{ABFBB324-D644-408A-A00A-352CA17412AE}" type="presParOf" srcId="{411BFFF9-43C4-4981-AAA3-71B62E4EC5C8}" destId="{ACCE47E3-7F54-4E06-82B1-7EEC6157C1E0}" srcOrd="38" destOrd="0" presId="urn:microsoft.com/office/officeart/2008/layout/HexagonCluster"/>
    <dgm:cxn modelId="{2790B1FC-549A-4AC2-9B62-86304C9E2DE6}" type="presParOf" srcId="{ACCE47E3-7F54-4E06-82B1-7EEC6157C1E0}" destId="{EED4E05A-10E5-4D17-AAA9-E5C8AF3D3406}" srcOrd="0" destOrd="0" presId="urn:microsoft.com/office/officeart/2008/layout/HexagonCluster"/>
    <dgm:cxn modelId="{3379DE20-9D7D-4CE8-A865-CD634B738B1A}" type="presParOf" srcId="{411BFFF9-43C4-4981-AAA3-71B62E4EC5C8}" destId="{29D45A71-9242-4DE5-9FDC-0F413219CB5C}" srcOrd="39" destOrd="0" presId="urn:microsoft.com/office/officeart/2008/layout/HexagonCluster"/>
    <dgm:cxn modelId="{4B3A6DB2-387C-477A-B372-27E3526A95E2}" type="presParOf" srcId="{29D45A71-9242-4DE5-9FDC-0F413219CB5C}" destId="{ED92293D-6D65-4ED7-BFC3-75D0D803A0C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2538F-AEE1-4799-B167-B5FF5C0DD370}">
      <dsp:nvSpPr>
        <dsp:cNvPr id="0" name=""/>
        <dsp:cNvSpPr/>
      </dsp:nvSpPr>
      <dsp:spPr>
        <a:xfrm>
          <a:off x="0" y="302187"/>
          <a:ext cx="5221284" cy="5221284"/>
        </a:xfrm>
        <a:prstGeom prst="ellipse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1800" b="1" kern="1200" dirty="0"/>
          </a:br>
          <a:r>
            <a:rPr lang="es-ES" sz="1800" b="1" kern="1200" dirty="0"/>
            <a:t>CONAGE</a:t>
          </a:r>
          <a:endParaRPr lang="es-EC" sz="1800" b="1" kern="1200" dirty="0"/>
        </a:p>
      </dsp:txBody>
      <dsp:txXfrm>
        <a:off x="1698222" y="563251"/>
        <a:ext cx="1824838" cy="783192"/>
      </dsp:txXfrm>
    </dsp:sp>
    <dsp:sp modelId="{22A4FACF-0BB5-4E5F-B94D-992D83CCD6F7}">
      <dsp:nvSpPr>
        <dsp:cNvPr id="0" name=""/>
        <dsp:cNvSpPr/>
      </dsp:nvSpPr>
      <dsp:spPr>
        <a:xfrm>
          <a:off x="652660" y="1607508"/>
          <a:ext cx="3915963" cy="3915963"/>
        </a:xfrm>
        <a:prstGeom prst="ellipse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1600" b="1" kern="1200" dirty="0"/>
          </a:br>
          <a:r>
            <a:rPr lang="es-ES" sz="1600" b="1" kern="1200" dirty="0"/>
            <a:t>COMITÉ DE COORDINACIÓN</a:t>
          </a:r>
          <a:endParaRPr lang="es-EC" sz="1600" b="1" kern="1200" dirty="0"/>
        </a:p>
      </dsp:txBody>
      <dsp:txXfrm>
        <a:off x="1698222" y="1852256"/>
        <a:ext cx="1824838" cy="734243"/>
      </dsp:txXfrm>
    </dsp:sp>
    <dsp:sp modelId="{E2400C9D-351B-44D6-BDDD-82BEF4340A00}">
      <dsp:nvSpPr>
        <dsp:cNvPr id="0" name=""/>
        <dsp:cNvSpPr/>
      </dsp:nvSpPr>
      <dsp:spPr>
        <a:xfrm>
          <a:off x="1305321" y="2912829"/>
          <a:ext cx="2610642" cy="261064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COMITÉ TÉCNICO</a:t>
          </a:r>
          <a:endParaRPr lang="es-EC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687640" y="3565490"/>
        <a:ext cx="1846002" cy="13053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97942-9F4E-450B-96C0-17A9494C229F}">
      <dsp:nvSpPr>
        <dsp:cNvPr id="0" name=""/>
        <dsp:cNvSpPr/>
      </dsp:nvSpPr>
      <dsp:spPr>
        <a:xfrm>
          <a:off x="3508666" y="1428686"/>
          <a:ext cx="1830245" cy="183046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52997B-63C2-4996-B7AA-ED35E41966C5}">
      <dsp:nvSpPr>
        <dsp:cNvPr id="0" name=""/>
        <dsp:cNvSpPr/>
      </dsp:nvSpPr>
      <dsp:spPr>
        <a:xfrm>
          <a:off x="3375210" y="0"/>
          <a:ext cx="2097156" cy="11222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Fotografía aérea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274</a:t>
          </a:r>
        </a:p>
      </dsp:txBody>
      <dsp:txXfrm>
        <a:off x="3375210" y="0"/>
        <a:ext cx="2097156" cy="1122299"/>
      </dsp:txXfrm>
    </dsp:sp>
    <dsp:sp modelId="{56980811-851C-4B06-BD14-4014726C6D8C}">
      <dsp:nvSpPr>
        <dsp:cNvPr id="0" name=""/>
        <dsp:cNvSpPr/>
      </dsp:nvSpPr>
      <dsp:spPr>
        <a:xfrm>
          <a:off x="4045538" y="1686815"/>
          <a:ext cx="1830245" cy="183046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B1683F-C780-43A0-8A2F-204E2AA41582}">
      <dsp:nvSpPr>
        <dsp:cNvPr id="0" name=""/>
        <dsp:cNvSpPr/>
      </dsp:nvSpPr>
      <dsp:spPr>
        <a:xfrm>
          <a:off x="6101514" y="1066184"/>
          <a:ext cx="1982765" cy="12345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Imagen satelital   5324</a:t>
          </a:r>
        </a:p>
      </dsp:txBody>
      <dsp:txXfrm>
        <a:off x="6101514" y="1066184"/>
        <a:ext cx="1982765" cy="1234529"/>
      </dsp:txXfrm>
    </dsp:sp>
    <dsp:sp modelId="{C506D416-A830-413F-AC29-67563E9FB805}">
      <dsp:nvSpPr>
        <dsp:cNvPr id="0" name=""/>
        <dsp:cNvSpPr/>
      </dsp:nvSpPr>
      <dsp:spPr>
        <a:xfrm>
          <a:off x="4177468" y="2267605"/>
          <a:ext cx="1830245" cy="183046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CB8D4DE-D22D-4B76-82BA-C21BCAF9E205}">
      <dsp:nvSpPr>
        <dsp:cNvPr id="0" name=""/>
        <dsp:cNvSpPr/>
      </dsp:nvSpPr>
      <dsp:spPr>
        <a:xfrm>
          <a:off x="6292164" y="2637403"/>
          <a:ext cx="1944635" cy="13187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Mosaico                246</a:t>
          </a:r>
        </a:p>
      </dsp:txBody>
      <dsp:txXfrm>
        <a:off x="6292164" y="2637403"/>
        <a:ext cx="1944635" cy="1318701"/>
      </dsp:txXfrm>
    </dsp:sp>
    <dsp:sp modelId="{B12ECF97-5F5E-4DB9-80DA-BAEC7083AB1C}">
      <dsp:nvSpPr>
        <dsp:cNvPr id="0" name=""/>
        <dsp:cNvSpPr/>
      </dsp:nvSpPr>
      <dsp:spPr>
        <a:xfrm>
          <a:off x="3806081" y="2733359"/>
          <a:ext cx="1830245" cy="183046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227E0C-238D-4935-BA5F-41977E7591E7}">
      <dsp:nvSpPr>
        <dsp:cNvPr id="0" name=""/>
        <dsp:cNvSpPr/>
      </dsp:nvSpPr>
      <dsp:spPr>
        <a:xfrm>
          <a:off x="5453302" y="4405024"/>
          <a:ext cx="2097156" cy="12064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Ortofotografía          316</a:t>
          </a:r>
        </a:p>
      </dsp:txBody>
      <dsp:txXfrm>
        <a:off x="5453302" y="4405024"/>
        <a:ext cx="2097156" cy="1206471"/>
      </dsp:txXfrm>
    </dsp:sp>
    <dsp:sp modelId="{5A9FBC6A-703E-425A-A6E9-F15100571369}">
      <dsp:nvSpPr>
        <dsp:cNvPr id="0" name=""/>
        <dsp:cNvSpPr/>
      </dsp:nvSpPr>
      <dsp:spPr>
        <a:xfrm>
          <a:off x="3211251" y="2733359"/>
          <a:ext cx="1830245" cy="183046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448A7C-1394-4887-8844-6CB041928B43}">
      <dsp:nvSpPr>
        <dsp:cNvPr id="0" name=""/>
        <dsp:cNvSpPr/>
      </dsp:nvSpPr>
      <dsp:spPr>
        <a:xfrm>
          <a:off x="1297119" y="4405024"/>
          <a:ext cx="2097156" cy="12064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Ortoimágen</a:t>
          </a: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35</a:t>
          </a:r>
        </a:p>
      </dsp:txBody>
      <dsp:txXfrm>
        <a:off x="1297119" y="4405024"/>
        <a:ext cx="2097156" cy="1206471"/>
      </dsp:txXfrm>
    </dsp:sp>
    <dsp:sp modelId="{7F211738-5F3D-41C2-AA46-102F75540361}">
      <dsp:nvSpPr>
        <dsp:cNvPr id="0" name=""/>
        <dsp:cNvSpPr/>
      </dsp:nvSpPr>
      <dsp:spPr>
        <a:xfrm>
          <a:off x="2839864" y="2267605"/>
          <a:ext cx="1830245" cy="183046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4D16A5-B2E6-4581-B609-04FF36C4B357}">
      <dsp:nvSpPr>
        <dsp:cNvPr id="0" name=""/>
        <dsp:cNvSpPr/>
      </dsp:nvSpPr>
      <dsp:spPr>
        <a:xfrm>
          <a:off x="610777" y="2637403"/>
          <a:ext cx="1944635" cy="13187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Radar                         6</a:t>
          </a:r>
        </a:p>
      </dsp:txBody>
      <dsp:txXfrm>
        <a:off x="610777" y="2637403"/>
        <a:ext cx="1944635" cy="1318701"/>
      </dsp:txXfrm>
    </dsp:sp>
    <dsp:sp modelId="{2F990F18-0BEF-411F-A541-B9B3C4571F4F}">
      <dsp:nvSpPr>
        <dsp:cNvPr id="0" name=""/>
        <dsp:cNvSpPr/>
      </dsp:nvSpPr>
      <dsp:spPr>
        <a:xfrm>
          <a:off x="2971794" y="1686815"/>
          <a:ext cx="1830245" cy="183046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B4B14D-08FC-4FD0-A821-D5F4C93D1819}">
      <dsp:nvSpPr>
        <dsp:cNvPr id="0" name=""/>
        <dsp:cNvSpPr/>
      </dsp:nvSpPr>
      <dsp:spPr>
        <a:xfrm>
          <a:off x="763297" y="1066184"/>
          <a:ext cx="1982765" cy="12345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Lidar</a:t>
          </a: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1</a:t>
          </a:r>
        </a:p>
      </dsp:txBody>
      <dsp:txXfrm>
        <a:off x="763297" y="1066184"/>
        <a:ext cx="1982765" cy="1234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0CA11-803A-4EDE-AFAD-C0C23AAEDDF7}">
      <dsp:nvSpPr>
        <dsp:cNvPr id="0" name=""/>
        <dsp:cNvSpPr/>
      </dsp:nvSpPr>
      <dsp:spPr>
        <a:xfrm>
          <a:off x="3446935" y="2736135"/>
          <a:ext cx="4085120" cy="553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462"/>
              </a:lnTo>
              <a:lnTo>
                <a:pt x="4085120" y="391462"/>
              </a:lnTo>
              <a:lnTo>
                <a:pt x="4085120" y="55311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D5C39-45E7-457A-A633-66DA67DDE875}">
      <dsp:nvSpPr>
        <dsp:cNvPr id="0" name=""/>
        <dsp:cNvSpPr/>
      </dsp:nvSpPr>
      <dsp:spPr>
        <a:xfrm>
          <a:off x="3394393" y="2736135"/>
          <a:ext cx="91440" cy="727927"/>
        </a:xfrm>
        <a:custGeom>
          <a:avLst/>
          <a:gdLst/>
          <a:ahLst/>
          <a:cxnLst/>
          <a:rect l="0" t="0" r="0" b="0"/>
          <a:pathLst>
            <a:path>
              <a:moveTo>
                <a:pt x="52541" y="0"/>
              </a:moveTo>
              <a:lnTo>
                <a:pt x="52541" y="566274"/>
              </a:lnTo>
              <a:lnTo>
                <a:pt x="45720" y="566274"/>
              </a:lnTo>
              <a:lnTo>
                <a:pt x="45720" y="727927"/>
              </a:lnTo>
            </a:path>
          </a:pathLst>
        </a:custGeom>
        <a:noFill/>
        <a:ln w="952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04326-8615-4689-B343-453F7FD266DD}">
      <dsp:nvSpPr>
        <dsp:cNvPr id="0" name=""/>
        <dsp:cNvSpPr/>
      </dsp:nvSpPr>
      <dsp:spPr>
        <a:xfrm>
          <a:off x="520293" y="2736135"/>
          <a:ext cx="2926641" cy="553115"/>
        </a:xfrm>
        <a:custGeom>
          <a:avLst/>
          <a:gdLst/>
          <a:ahLst/>
          <a:cxnLst/>
          <a:rect l="0" t="0" r="0" b="0"/>
          <a:pathLst>
            <a:path>
              <a:moveTo>
                <a:pt x="2926641" y="0"/>
              </a:moveTo>
              <a:lnTo>
                <a:pt x="2926641" y="391462"/>
              </a:lnTo>
              <a:lnTo>
                <a:pt x="0" y="391462"/>
              </a:lnTo>
              <a:lnTo>
                <a:pt x="0" y="55311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267D6-C49D-40F3-8514-8783BC8F3EB7}">
      <dsp:nvSpPr>
        <dsp:cNvPr id="0" name=""/>
        <dsp:cNvSpPr/>
      </dsp:nvSpPr>
      <dsp:spPr>
        <a:xfrm>
          <a:off x="3401215" y="1261037"/>
          <a:ext cx="91440" cy="612882"/>
        </a:xfrm>
        <a:custGeom>
          <a:avLst/>
          <a:gdLst/>
          <a:ahLst/>
          <a:cxnLst/>
          <a:rect l="0" t="0" r="0" b="0"/>
          <a:pathLst>
            <a:path>
              <a:moveTo>
                <a:pt x="45754" y="0"/>
              </a:moveTo>
              <a:lnTo>
                <a:pt x="45754" y="451230"/>
              </a:lnTo>
              <a:lnTo>
                <a:pt x="45720" y="451230"/>
              </a:lnTo>
              <a:lnTo>
                <a:pt x="45720" y="612882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38E0E-1CD9-4C8B-8D5D-2A20344F4849}">
      <dsp:nvSpPr>
        <dsp:cNvPr id="0" name=""/>
        <dsp:cNvSpPr/>
      </dsp:nvSpPr>
      <dsp:spPr>
        <a:xfrm>
          <a:off x="2911220" y="327767"/>
          <a:ext cx="1071499" cy="93326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BDDE8A-7F82-4B93-B55D-667228B35722}">
      <dsp:nvSpPr>
        <dsp:cNvPr id="0" name=""/>
        <dsp:cNvSpPr/>
      </dsp:nvSpPr>
      <dsp:spPr>
        <a:xfrm>
          <a:off x="4229300" y="176171"/>
          <a:ext cx="3291594" cy="103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+mn-lt"/>
              <a:cs typeface="Times New Roman" panose="02020603050405020304" pitchFamily="18" charset="0"/>
            </a:rPr>
            <a:t>PRESIDENCIA DE LA REPÚBLICA</a:t>
          </a:r>
          <a:endParaRPr lang="es-EC" sz="1100" b="1" kern="1200" dirty="0">
            <a:latin typeface="+mn-lt"/>
            <a:cs typeface="Times New Roman" panose="02020603050405020304" pitchFamily="18" charset="0"/>
          </a:endParaRPr>
        </a:p>
      </dsp:txBody>
      <dsp:txXfrm>
        <a:off x="4229300" y="176171"/>
        <a:ext cx="3291594" cy="1034575"/>
      </dsp:txXfrm>
    </dsp:sp>
    <dsp:sp modelId="{00A15C4C-184E-49BC-974C-582C7DC801F5}">
      <dsp:nvSpPr>
        <dsp:cNvPr id="0" name=""/>
        <dsp:cNvSpPr/>
      </dsp:nvSpPr>
      <dsp:spPr>
        <a:xfrm>
          <a:off x="2966380" y="1873920"/>
          <a:ext cx="961110" cy="8622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0A344B-F1D9-4AE9-867F-93C10C58BFF4}">
      <dsp:nvSpPr>
        <dsp:cNvPr id="0" name=""/>
        <dsp:cNvSpPr/>
      </dsp:nvSpPr>
      <dsp:spPr>
        <a:xfrm>
          <a:off x="4842192" y="1701559"/>
          <a:ext cx="2487062" cy="103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1" kern="1200" dirty="0">
              <a:latin typeface="+mn-lt"/>
              <a:cs typeface="Times New Roman" panose="02020603050405020304" pitchFamily="18" charset="0"/>
            </a:rPr>
            <a:t>INSTITUTO GEOGRÁFICO MILITAR</a:t>
          </a:r>
        </a:p>
      </dsp:txBody>
      <dsp:txXfrm>
        <a:off x="4842192" y="1701559"/>
        <a:ext cx="2487062" cy="1034575"/>
      </dsp:txXfrm>
    </dsp:sp>
    <dsp:sp modelId="{ED8EE93B-3A33-4692-8BF0-FD29B44E44CD}">
      <dsp:nvSpPr>
        <dsp:cNvPr id="0" name=""/>
        <dsp:cNvSpPr/>
      </dsp:nvSpPr>
      <dsp:spPr>
        <a:xfrm>
          <a:off x="3005" y="3289250"/>
          <a:ext cx="1034575" cy="103457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109942-99C7-4164-B4A0-937E92A4EDB9}">
      <dsp:nvSpPr>
        <dsp:cNvPr id="0" name=""/>
        <dsp:cNvSpPr/>
      </dsp:nvSpPr>
      <dsp:spPr>
        <a:xfrm>
          <a:off x="1273154" y="3337171"/>
          <a:ext cx="3150095" cy="103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b="1" kern="1200" dirty="0">
              <a:latin typeface="+mn-lt"/>
              <a:cs typeface="Times New Roman" panose="02020603050405020304" pitchFamily="18" charset="0"/>
            </a:rPr>
            <a:t>MINISTERIOS</a:t>
          </a:r>
        </a:p>
      </dsp:txBody>
      <dsp:txXfrm>
        <a:off x="1273154" y="3337171"/>
        <a:ext cx="3150095" cy="1034575"/>
      </dsp:txXfrm>
    </dsp:sp>
    <dsp:sp modelId="{2F6A894A-0171-4DD0-ADDD-ECA106BFCB4F}">
      <dsp:nvSpPr>
        <dsp:cNvPr id="0" name=""/>
        <dsp:cNvSpPr/>
      </dsp:nvSpPr>
      <dsp:spPr>
        <a:xfrm>
          <a:off x="2922825" y="3464062"/>
          <a:ext cx="1034575" cy="1034575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B73767-E1F9-4366-AF3E-52F2980BF7AA}">
      <dsp:nvSpPr>
        <dsp:cNvPr id="0" name=""/>
        <dsp:cNvSpPr/>
      </dsp:nvSpPr>
      <dsp:spPr>
        <a:xfrm>
          <a:off x="3959511" y="3436428"/>
          <a:ext cx="2596825" cy="103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b="1" kern="1200" dirty="0">
              <a:latin typeface="+mn-lt"/>
              <a:ea typeface="+mn-ea"/>
              <a:cs typeface="Times New Roman" panose="02020603050405020304" pitchFamily="18" charset="0"/>
            </a:rPr>
            <a:t>INSTITUTOS</a:t>
          </a:r>
        </a:p>
      </dsp:txBody>
      <dsp:txXfrm>
        <a:off x="3959511" y="3436428"/>
        <a:ext cx="2596825" cy="1034575"/>
      </dsp:txXfrm>
    </dsp:sp>
    <dsp:sp modelId="{D98EA4D2-9B11-4658-9CC1-77D88DDB4BBB}">
      <dsp:nvSpPr>
        <dsp:cNvPr id="0" name=""/>
        <dsp:cNvSpPr/>
      </dsp:nvSpPr>
      <dsp:spPr>
        <a:xfrm>
          <a:off x="7014768" y="3289250"/>
          <a:ext cx="1034575" cy="103457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F8FAB6-8C08-45AF-B9D3-334DB8C83878}">
      <dsp:nvSpPr>
        <dsp:cNvPr id="0" name=""/>
        <dsp:cNvSpPr/>
      </dsp:nvSpPr>
      <dsp:spPr>
        <a:xfrm>
          <a:off x="8043084" y="3203442"/>
          <a:ext cx="1570392" cy="103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+mn-lt"/>
              <a:ea typeface="+mn-ea"/>
              <a:cs typeface="Times New Roman" panose="02020603050405020304" pitchFamily="18" charset="0"/>
            </a:rPr>
            <a:t>ACADEMIA</a:t>
          </a:r>
          <a:endParaRPr lang="es-EC" sz="1100" b="1" kern="1200" dirty="0"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8043084" y="3203442"/>
        <a:ext cx="1570392" cy="1034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E8836-5BF5-492C-9A02-E4C4BDBD0CB7}">
      <dsp:nvSpPr>
        <dsp:cNvPr id="0" name=""/>
        <dsp:cNvSpPr/>
      </dsp:nvSpPr>
      <dsp:spPr>
        <a:xfrm>
          <a:off x="3533542" y="-9384"/>
          <a:ext cx="1440002" cy="719999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+mn-lt"/>
              <a:ea typeface="+mn-ea"/>
              <a:cs typeface="Times New Roman" panose="02020603050405020304" pitchFamily="18" charset="0"/>
            </a:rPr>
            <a:t>GT1. </a:t>
          </a:r>
          <a:r>
            <a:rPr lang="es-MX" sz="1100" b="0" kern="1200" dirty="0">
              <a:latin typeface="+mn-lt"/>
              <a:ea typeface="+mn-ea"/>
              <a:cs typeface="Times New Roman" panose="02020603050405020304" pitchFamily="18" charset="0"/>
            </a:rPr>
            <a:t>COORDINADOR</a:t>
          </a:r>
          <a:endParaRPr lang="es-EC" sz="1100" b="0" kern="1200" dirty="0"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3568689" y="25763"/>
        <a:ext cx="1369708" cy="649705"/>
      </dsp:txXfrm>
    </dsp:sp>
    <dsp:sp modelId="{87DDEA0E-03DE-4DD6-BAAB-91DDB7B9000D}">
      <dsp:nvSpPr>
        <dsp:cNvPr id="0" name=""/>
        <dsp:cNvSpPr/>
      </dsp:nvSpPr>
      <dsp:spPr>
        <a:xfrm>
          <a:off x="1837070" y="350615"/>
          <a:ext cx="4832947" cy="4832947"/>
        </a:xfrm>
        <a:custGeom>
          <a:avLst/>
          <a:gdLst/>
          <a:ahLst/>
          <a:cxnLst/>
          <a:rect l="0" t="0" r="0" b="0"/>
          <a:pathLst>
            <a:path>
              <a:moveTo>
                <a:pt x="3142009" y="111491"/>
              </a:moveTo>
              <a:arcTo wR="2416473" hR="2416473" stAng="17248342" swAng="81062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8C36D-3FC5-4059-9376-45920E7A9FD8}">
      <dsp:nvSpPr>
        <dsp:cNvPr id="0" name=""/>
        <dsp:cNvSpPr/>
      </dsp:nvSpPr>
      <dsp:spPr>
        <a:xfrm>
          <a:off x="5242247" y="698384"/>
          <a:ext cx="1440002" cy="719999"/>
        </a:xfrm>
        <a:prstGeom prst="roundRect">
          <a:avLst/>
        </a:prstGeom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+mn-lt"/>
              <a:ea typeface="+mn-ea"/>
              <a:cs typeface="Times New Roman" panose="02020603050405020304" pitchFamily="18" charset="0"/>
            </a:rPr>
            <a:t>GT2. </a:t>
          </a:r>
          <a:r>
            <a:rPr lang="es-MX" sz="1100" b="0" kern="1200" dirty="0">
              <a:latin typeface="+mn-lt"/>
              <a:ea typeface="+mn-ea"/>
              <a:cs typeface="Times New Roman" panose="02020603050405020304" pitchFamily="18" charset="0"/>
            </a:rPr>
            <a:t>NORMATIVA </a:t>
          </a:r>
          <a:r>
            <a:rPr lang="es-MX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GEOGRÁFICA</a:t>
          </a:r>
          <a:endParaRPr lang="es-EC" sz="11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Times New Roman" panose="02020603050405020304" pitchFamily="18" charset="0"/>
          </a:endParaRPr>
        </a:p>
      </dsp:txBody>
      <dsp:txXfrm>
        <a:off x="5277394" y="733531"/>
        <a:ext cx="1369708" cy="649705"/>
      </dsp:txXfrm>
    </dsp:sp>
    <dsp:sp modelId="{AC876249-6933-4E0E-B946-8363C8E583FD}">
      <dsp:nvSpPr>
        <dsp:cNvPr id="0" name=""/>
        <dsp:cNvSpPr/>
      </dsp:nvSpPr>
      <dsp:spPr>
        <a:xfrm>
          <a:off x="1837070" y="350615"/>
          <a:ext cx="4832947" cy="4832947"/>
        </a:xfrm>
        <a:custGeom>
          <a:avLst/>
          <a:gdLst/>
          <a:ahLst/>
          <a:cxnLst/>
          <a:rect l="0" t="0" r="0" b="0"/>
          <a:pathLst>
            <a:path>
              <a:moveTo>
                <a:pt x="4427454" y="1076583"/>
              </a:moveTo>
              <a:arcTo wR="2416473" hR="2416473" stAng="19579499" swAng="149134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13C46-00F0-4269-972E-EE331FDC583A}">
      <dsp:nvSpPr>
        <dsp:cNvPr id="0" name=""/>
        <dsp:cNvSpPr/>
      </dsp:nvSpPr>
      <dsp:spPr>
        <a:xfrm>
          <a:off x="5950016" y="2407089"/>
          <a:ext cx="1440002" cy="719999"/>
        </a:xfrm>
        <a:prstGeom prst="roundRect">
          <a:avLst/>
        </a:prstGeom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GT3. DIFUSIÓN</a:t>
          </a:r>
          <a:endParaRPr lang="es-EC" sz="11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Times New Roman" panose="02020603050405020304" pitchFamily="18" charset="0"/>
          </a:endParaRPr>
        </a:p>
      </dsp:txBody>
      <dsp:txXfrm>
        <a:off x="5985163" y="2442236"/>
        <a:ext cx="1369708" cy="649705"/>
      </dsp:txXfrm>
    </dsp:sp>
    <dsp:sp modelId="{CB9B02EB-F689-434D-9238-852A1FD6DC21}">
      <dsp:nvSpPr>
        <dsp:cNvPr id="0" name=""/>
        <dsp:cNvSpPr/>
      </dsp:nvSpPr>
      <dsp:spPr>
        <a:xfrm>
          <a:off x="1837070" y="350615"/>
          <a:ext cx="4832947" cy="4832947"/>
        </a:xfrm>
        <a:custGeom>
          <a:avLst/>
          <a:gdLst/>
          <a:ahLst/>
          <a:cxnLst/>
          <a:rect l="0" t="0" r="0" b="0"/>
          <a:pathLst>
            <a:path>
              <a:moveTo>
                <a:pt x="4804378" y="2786960"/>
              </a:moveTo>
              <a:arcTo wR="2416473" hR="2416473" stAng="529151" swAng="149134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DB857-3769-4A18-8E42-DF96D474A157}">
      <dsp:nvSpPr>
        <dsp:cNvPr id="0" name=""/>
        <dsp:cNvSpPr/>
      </dsp:nvSpPr>
      <dsp:spPr>
        <a:xfrm>
          <a:off x="5242247" y="4115794"/>
          <a:ext cx="1440002" cy="719999"/>
        </a:xfrm>
        <a:prstGeom prst="roundRect">
          <a:avLst/>
        </a:prstGeom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+mn-lt"/>
              <a:cs typeface="Times New Roman" panose="02020603050405020304" pitchFamily="18" charset="0"/>
            </a:rPr>
            <a:t>GT4. </a:t>
          </a:r>
          <a:r>
            <a:rPr lang="es-MX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GEOINFORMACIÓN</a:t>
          </a:r>
          <a:r>
            <a:rPr lang="es-MX" sz="11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s-MX" sz="1100" b="0" kern="1200" dirty="0">
              <a:latin typeface="+mn-lt"/>
              <a:ea typeface="DejaVu Sans"/>
              <a:cs typeface="Times New Roman" panose="02020603050405020304" pitchFamily="18" charset="0"/>
            </a:rPr>
            <a:t>MARINO-COSTERA</a:t>
          </a:r>
          <a:endParaRPr lang="es-EC" sz="1100" b="0" kern="1200" dirty="0">
            <a:latin typeface="+mn-lt"/>
            <a:ea typeface="DejaVu Sans"/>
            <a:cs typeface="Times New Roman" panose="02020603050405020304" pitchFamily="18" charset="0"/>
          </a:endParaRPr>
        </a:p>
      </dsp:txBody>
      <dsp:txXfrm>
        <a:off x="5277394" y="4150941"/>
        <a:ext cx="1369708" cy="649705"/>
      </dsp:txXfrm>
    </dsp:sp>
    <dsp:sp modelId="{456E9F3E-5B4D-45C7-B0AF-5144A0011803}">
      <dsp:nvSpPr>
        <dsp:cNvPr id="0" name=""/>
        <dsp:cNvSpPr/>
      </dsp:nvSpPr>
      <dsp:spPr>
        <a:xfrm>
          <a:off x="1837070" y="350615"/>
          <a:ext cx="4832947" cy="4832947"/>
        </a:xfrm>
        <a:custGeom>
          <a:avLst/>
          <a:gdLst/>
          <a:ahLst/>
          <a:cxnLst/>
          <a:rect l="0" t="0" r="0" b="0"/>
          <a:pathLst>
            <a:path>
              <a:moveTo>
                <a:pt x="3660426" y="4488170"/>
              </a:moveTo>
              <a:arcTo wR="2416473" hR="2416473" stAng="3541034" swAng="81062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FAE8E-65DF-4037-A329-F1910BADF34C}">
      <dsp:nvSpPr>
        <dsp:cNvPr id="0" name=""/>
        <dsp:cNvSpPr/>
      </dsp:nvSpPr>
      <dsp:spPr>
        <a:xfrm>
          <a:off x="3533542" y="4823563"/>
          <a:ext cx="1440002" cy="719999"/>
        </a:xfrm>
        <a:prstGeom prst="roundRect">
          <a:avLst/>
        </a:prstGeom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GT5. IDE DE RIESGOS</a:t>
          </a:r>
          <a:endParaRPr lang="es-EC" sz="11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Times New Roman" panose="02020603050405020304" pitchFamily="18" charset="0"/>
          </a:endParaRPr>
        </a:p>
      </dsp:txBody>
      <dsp:txXfrm>
        <a:off x="3568689" y="4858710"/>
        <a:ext cx="1369708" cy="649705"/>
      </dsp:txXfrm>
    </dsp:sp>
    <dsp:sp modelId="{7A2269D1-44F1-43B7-A12C-E791356C348A}">
      <dsp:nvSpPr>
        <dsp:cNvPr id="0" name=""/>
        <dsp:cNvSpPr/>
      </dsp:nvSpPr>
      <dsp:spPr>
        <a:xfrm>
          <a:off x="1837070" y="350615"/>
          <a:ext cx="4832947" cy="4832947"/>
        </a:xfrm>
        <a:custGeom>
          <a:avLst/>
          <a:gdLst/>
          <a:ahLst/>
          <a:cxnLst/>
          <a:rect l="0" t="0" r="0" b="0"/>
          <a:pathLst>
            <a:path>
              <a:moveTo>
                <a:pt x="1690938" y="4721456"/>
              </a:moveTo>
              <a:arcTo wR="2416473" hR="2416473" stAng="6448342" swAng="81062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32748-E0D3-4788-B06E-5A84EBB4F287}">
      <dsp:nvSpPr>
        <dsp:cNvPr id="0" name=""/>
        <dsp:cNvSpPr/>
      </dsp:nvSpPr>
      <dsp:spPr>
        <a:xfrm>
          <a:off x="1824837" y="4115794"/>
          <a:ext cx="1440002" cy="719999"/>
        </a:xfrm>
        <a:prstGeom prst="roundRect">
          <a:avLst/>
        </a:prstGeom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GT6. IDE CATASTRAL</a:t>
          </a:r>
          <a:endParaRPr lang="es-EC" sz="11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Times New Roman" panose="02020603050405020304" pitchFamily="18" charset="0"/>
          </a:endParaRPr>
        </a:p>
      </dsp:txBody>
      <dsp:txXfrm>
        <a:off x="1859984" y="4150941"/>
        <a:ext cx="1369708" cy="649705"/>
      </dsp:txXfrm>
    </dsp:sp>
    <dsp:sp modelId="{4CA0159A-8904-42ED-8DA5-ACC60FA90565}">
      <dsp:nvSpPr>
        <dsp:cNvPr id="0" name=""/>
        <dsp:cNvSpPr/>
      </dsp:nvSpPr>
      <dsp:spPr>
        <a:xfrm>
          <a:off x="1837070" y="350615"/>
          <a:ext cx="4832947" cy="4832947"/>
        </a:xfrm>
        <a:custGeom>
          <a:avLst/>
          <a:gdLst/>
          <a:ahLst/>
          <a:cxnLst/>
          <a:rect l="0" t="0" r="0" b="0"/>
          <a:pathLst>
            <a:path>
              <a:moveTo>
                <a:pt x="405493" y="3756364"/>
              </a:moveTo>
              <a:arcTo wR="2416473" hR="2416473" stAng="8779499" swAng="149134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D6FF7-6931-4D87-8F7A-A8B2902A8B54}">
      <dsp:nvSpPr>
        <dsp:cNvPr id="0" name=""/>
        <dsp:cNvSpPr/>
      </dsp:nvSpPr>
      <dsp:spPr>
        <a:xfrm>
          <a:off x="1117068" y="2407089"/>
          <a:ext cx="1440002" cy="719999"/>
        </a:xfrm>
        <a:prstGeom prst="roundRect">
          <a:avLst/>
        </a:prstGeom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GT7. GEO TIERRA – ECUADOR </a:t>
          </a:r>
        </a:p>
      </dsp:txBody>
      <dsp:txXfrm>
        <a:off x="1152215" y="2442236"/>
        <a:ext cx="1369708" cy="649705"/>
      </dsp:txXfrm>
    </dsp:sp>
    <dsp:sp modelId="{2CFBF789-4E4E-427D-B0CD-1464A01DD03D}">
      <dsp:nvSpPr>
        <dsp:cNvPr id="0" name=""/>
        <dsp:cNvSpPr/>
      </dsp:nvSpPr>
      <dsp:spPr>
        <a:xfrm>
          <a:off x="1837070" y="350615"/>
          <a:ext cx="4832947" cy="4832947"/>
        </a:xfrm>
        <a:custGeom>
          <a:avLst/>
          <a:gdLst/>
          <a:ahLst/>
          <a:cxnLst/>
          <a:rect l="0" t="0" r="0" b="0"/>
          <a:pathLst>
            <a:path>
              <a:moveTo>
                <a:pt x="28569" y="2045987"/>
              </a:moveTo>
              <a:arcTo wR="2416473" hR="2416473" stAng="11329151" swAng="149134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343D4-E5A3-464D-96BD-36F319ED40FE}">
      <dsp:nvSpPr>
        <dsp:cNvPr id="0" name=""/>
        <dsp:cNvSpPr/>
      </dsp:nvSpPr>
      <dsp:spPr>
        <a:xfrm>
          <a:off x="1824837" y="698384"/>
          <a:ext cx="1440002" cy="719999"/>
        </a:xfrm>
        <a:prstGeom prst="roundRect">
          <a:avLst/>
        </a:prstGeom>
        <a:solidFill>
          <a:prstClr val="white"/>
        </a:solidFill>
        <a:ln w="19050" cap="flat" cmpd="sng" algn="ctr">
          <a:solidFill>
            <a:srgbClr val="1D6FA9">
              <a:lumMod val="5000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b="1" kern="1200" dirty="0">
              <a:latin typeface="+mn-lt"/>
              <a:ea typeface="DejaVu Sans"/>
              <a:cs typeface="Times New Roman" panose="02020603050405020304" pitchFamily="18" charset="0"/>
            </a:rPr>
            <a:t>GT8. </a:t>
          </a:r>
          <a:r>
            <a:rPr lang="es-ES" sz="1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ANÁLISIS</a:t>
          </a:r>
          <a:r>
            <a:rPr lang="es-ES" sz="1100" b="0" i="0" u="none" strike="noStrike" kern="1200" dirty="0">
              <a:effectLst/>
              <a:latin typeface="+mn-lt"/>
              <a:cs typeface="Times New Roman" panose="02020603050405020304" pitchFamily="18" charset="0"/>
            </a:rPr>
            <a:t> TERRITORIAL PARA PLANIFICACIÓN NACIONAL </a:t>
          </a:r>
          <a:endParaRPr lang="es-EC" sz="1100" b="1" kern="1200" dirty="0">
            <a:latin typeface="+mn-lt"/>
            <a:ea typeface="DejaVu Sans"/>
            <a:cs typeface="Times New Roman" panose="02020603050405020304" pitchFamily="18" charset="0"/>
          </a:endParaRPr>
        </a:p>
      </dsp:txBody>
      <dsp:txXfrm>
        <a:off x="1859984" y="733531"/>
        <a:ext cx="1369708" cy="649705"/>
      </dsp:txXfrm>
    </dsp:sp>
    <dsp:sp modelId="{84ED3C21-DCAA-4923-9A69-E164181190FA}">
      <dsp:nvSpPr>
        <dsp:cNvPr id="0" name=""/>
        <dsp:cNvSpPr/>
      </dsp:nvSpPr>
      <dsp:spPr>
        <a:xfrm>
          <a:off x="1837070" y="350615"/>
          <a:ext cx="4832947" cy="4832947"/>
        </a:xfrm>
        <a:custGeom>
          <a:avLst/>
          <a:gdLst/>
          <a:ahLst/>
          <a:cxnLst/>
          <a:rect l="0" t="0" r="0" b="0"/>
          <a:pathLst>
            <a:path>
              <a:moveTo>
                <a:pt x="1172520" y="344777"/>
              </a:moveTo>
              <a:arcTo wR="2416473" hR="2416473" stAng="14341034" swAng="81062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3F0B-8C40-4555-A669-F44463BD12BD}">
      <dsp:nvSpPr>
        <dsp:cNvPr id="0" name=""/>
        <dsp:cNvSpPr/>
      </dsp:nvSpPr>
      <dsp:spPr>
        <a:xfrm>
          <a:off x="10417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2004</a:t>
          </a:r>
        </a:p>
      </dsp:txBody>
      <dsp:txXfrm>
        <a:off x="178295" y="2074376"/>
        <a:ext cx="503634" cy="335756"/>
      </dsp:txXfrm>
    </dsp:sp>
    <dsp:sp modelId="{C5387495-08DA-4255-BC72-94A2E4900A25}">
      <dsp:nvSpPr>
        <dsp:cNvPr id="0" name=""/>
        <dsp:cNvSpPr/>
      </dsp:nvSpPr>
      <dsp:spPr>
        <a:xfrm>
          <a:off x="765869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2010</a:t>
          </a:r>
          <a:endParaRPr lang="es-ES" sz="16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933747" y="2074376"/>
        <a:ext cx="503634" cy="335756"/>
      </dsp:txXfrm>
    </dsp:sp>
    <dsp:sp modelId="{3E3BFC04-4135-4E1D-B881-41DD8EEA33F1}">
      <dsp:nvSpPr>
        <dsp:cNvPr id="0" name=""/>
        <dsp:cNvSpPr/>
      </dsp:nvSpPr>
      <dsp:spPr>
        <a:xfrm>
          <a:off x="1521321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2011</a:t>
          </a:r>
          <a:endParaRPr lang="es-ES" sz="16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689199" y="2074376"/>
        <a:ext cx="503634" cy="335756"/>
      </dsp:txXfrm>
    </dsp:sp>
    <dsp:sp modelId="{8C43FB63-8B6C-4CCD-AE33-68559C5B09D6}">
      <dsp:nvSpPr>
        <dsp:cNvPr id="0" name=""/>
        <dsp:cNvSpPr/>
      </dsp:nvSpPr>
      <dsp:spPr>
        <a:xfrm>
          <a:off x="2276772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2012</a:t>
          </a:r>
          <a:endParaRPr lang="es-ES" sz="16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444650" y="2074376"/>
        <a:ext cx="503634" cy="335756"/>
      </dsp:txXfrm>
    </dsp:sp>
    <dsp:sp modelId="{62FB0F1B-EF85-4997-A661-AC8B5939E5EE}">
      <dsp:nvSpPr>
        <dsp:cNvPr id="0" name=""/>
        <dsp:cNvSpPr/>
      </dsp:nvSpPr>
      <dsp:spPr>
        <a:xfrm>
          <a:off x="3032224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2013</a:t>
          </a:r>
          <a:endParaRPr lang="es-ES" sz="16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200102" y="2074376"/>
        <a:ext cx="503634" cy="335756"/>
      </dsp:txXfrm>
    </dsp:sp>
    <dsp:sp modelId="{EC1C5D24-AA55-47AE-910A-DC3BD43F5FAE}">
      <dsp:nvSpPr>
        <dsp:cNvPr id="0" name=""/>
        <dsp:cNvSpPr/>
      </dsp:nvSpPr>
      <dsp:spPr>
        <a:xfrm>
          <a:off x="3787675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2015</a:t>
          </a:r>
          <a:endParaRPr lang="es-ES" sz="16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955553" y="2074376"/>
        <a:ext cx="503634" cy="335756"/>
      </dsp:txXfrm>
    </dsp:sp>
    <dsp:sp modelId="{93DF0EC2-16D3-465A-9DA1-FC25F6B42D28}">
      <dsp:nvSpPr>
        <dsp:cNvPr id="0" name=""/>
        <dsp:cNvSpPr/>
      </dsp:nvSpPr>
      <dsp:spPr>
        <a:xfrm>
          <a:off x="4543127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2016</a:t>
          </a:r>
          <a:endParaRPr lang="es-ES" sz="16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711005" y="2074376"/>
        <a:ext cx="503634" cy="335756"/>
      </dsp:txXfrm>
    </dsp:sp>
    <dsp:sp modelId="{457A9655-C6DC-44FB-8B19-7A4799B0B507}">
      <dsp:nvSpPr>
        <dsp:cNvPr id="0" name=""/>
        <dsp:cNvSpPr/>
      </dsp:nvSpPr>
      <dsp:spPr>
        <a:xfrm>
          <a:off x="5298578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2017</a:t>
          </a:r>
          <a:endParaRPr lang="es-ES" sz="16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466456" y="2074376"/>
        <a:ext cx="503634" cy="335756"/>
      </dsp:txXfrm>
    </dsp:sp>
    <dsp:sp modelId="{2DFD4E21-78EE-4CB6-94B0-6ED7F029B325}">
      <dsp:nvSpPr>
        <dsp:cNvPr id="0" name=""/>
        <dsp:cNvSpPr/>
      </dsp:nvSpPr>
      <dsp:spPr>
        <a:xfrm>
          <a:off x="6054030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2018</a:t>
          </a:r>
          <a:endParaRPr lang="es-ES" sz="16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221908" y="2074376"/>
        <a:ext cx="503634" cy="335756"/>
      </dsp:txXfrm>
    </dsp:sp>
    <dsp:sp modelId="{D14A193B-CC31-4294-9F2A-017495809292}">
      <dsp:nvSpPr>
        <dsp:cNvPr id="0" name=""/>
        <dsp:cNvSpPr/>
      </dsp:nvSpPr>
      <dsp:spPr>
        <a:xfrm>
          <a:off x="6809482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2019</a:t>
          </a:r>
        </a:p>
      </dsp:txBody>
      <dsp:txXfrm>
        <a:off x="6977360" y="2074376"/>
        <a:ext cx="503634" cy="335756"/>
      </dsp:txXfrm>
    </dsp:sp>
    <dsp:sp modelId="{CAE1E2F6-4150-4B30-B398-F8AA6B649081}">
      <dsp:nvSpPr>
        <dsp:cNvPr id="0" name=""/>
        <dsp:cNvSpPr/>
      </dsp:nvSpPr>
      <dsp:spPr>
        <a:xfrm>
          <a:off x="7564933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2020</a:t>
          </a:r>
        </a:p>
      </dsp:txBody>
      <dsp:txXfrm>
        <a:off x="7732811" y="2074376"/>
        <a:ext cx="503634" cy="335756"/>
      </dsp:txXfrm>
    </dsp:sp>
    <dsp:sp modelId="{D085A175-EC0A-4C4B-8DCD-9F6268A74171}">
      <dsp:nvSpPr>
        <dsp:cNvPr id="0" name=""/>
        <dsp:cNvSpPr/>
      </dsp:nvSpPr>
      <dsp:spPr>
        <a:xfrm>
          <a:off x="8320385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2021</a:t>
          </a:r>
        </a:p>
      </dsp:txBody>
      <dsp:txXfrm>
        <a:off x="8488263" y="2074376"/>
        <a:ext cx="503634" cy="335756"/>
      </dsp:txXfrm>
    </dsp:sp>
    <dsp:sp modelId="{F1BA5CA5-50A4-4A10-AAE0-312138A95F63}">
      <dsp:nvSpPr>
        <dsp:cNvPr id="0" name=""/>
        <dsp:cNvSpPr/>
      </dsp:nvSpPr>
      <dsp:spPr>
        <a:xfrm>
          <a:off x="9075836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2022</a:t>
          </a:r>
        </a:p>
      </dsp:txBody>
      <dsp:txXfrm>
        <a:off x="9243714" y="2074376"/>
        <a:ext cx="503634" cy="335756"/>
      </dsp:txXfrm>
    </dsp:sp>
    <dsp:sp modelId="{AD2ECBFB-F52C-419D-938C-7D7581C39C12}">
      <dsp:nvSpPr>
        <dsp:cNvPr id="0" name=""/>
        <dsp:cNvSpPr/>
      </dsp:nvSpPr>
      <dsp:spPr>
        <a:xfrm>
          <a:off x="9831288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2023</a:t>
          </a:r>
        </a:p>
      </dsp:txBody>
      <dsp:txXfrm>
        <a:off x="9999166" y="2074376"/>
        <a:ext cx="503634" cy="335756"/>
      </dsp:txXfrm>
    </dsp:sp>
    <dsp:sp modelId="{5AD33D4B-C271-4A36-BAC1-A3B117F4C8B3}">
      <dsp:nvSpPr>
        <dsp:cNvPr id="0" name=""/>
        <dsp:cNvSpPr/>
      </dsp:nvSpPr>
      <dsp:spPr>
        <a:xfrm>
          <a:off x="10586739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2024</a:t>
          </a:r>
        </a:p>
      </dsp:txBody>
      <dsp:txXfrm>
        <a:off x="10754617" y="2074376"/>
        <a:ext cx="503634" cy="335756"/>
      </dsp:txXfrm>
    </dsp:sp>
    <dsp:sp modelId="{50464FBC-42D3-4B68-8388-A4F093BD0343}">
      <dsp:nvSpPr>
        <dsp:cNvPr id="0" name=""/>
        <dsp:cNvSpPr/>
      </dsp:nvSpPr>
      <dsp:spPr>
        <a:xfrm>
          <a:off x="11342191" y="2074376"/>
          <a:ext cx="839390" cy="335756"/>
        </a:xfrm>
        <a:prstGeom prst="chevron">
          <a:avLst/>
        </a:prstGeom>
        <a:solidFill>
          <a:schemeClr val="accent4">
            <a:lumMod val="75000"/>
          </a:schemeClr>
        </a:solidFill>
        <a:ln w="3175">
          <a:solidFill>
            <a:schemeClr val="bg1">
              <a:lumMod val="9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2025</a:t>
          </a:r>
        </a:p>
      </dsp:txBody>
      <dsp:txXfrm>
        <a:off x="11510069" y="2074376"/>
        <a:ext cx="503634" cy="335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0303E-C1E9-49F7-8CF3-2F63685B4612}">
      <dsp:nvSpPr>
        <dsp:cNvPr id="0" name=""/>
        <dsp:cNvSpPr/>
      </dsp:nvSpPr>
      <dsp:spPr>
        <a:xfrm>
          <a:off x="2792119" y="675308"/>
          <a:ext cx="520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376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b="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038532" y="718273"/>
        <a:ext cx="27548" cy="5509"/>
      </dsp:txXfrm>
    </dsp:sp>
    <dsp:sp modelId="{1B243C9B-D104-4CCB-A39A-3EE134DC57F6}">
      <dsp:nvSpPr>
        <dsp:cNvPr id="0" name=""/>
        <dsp:cNvSpPr/>
      </dsp:nvSpPr>
      <dsp:spPr>
        <a:xfrm>
          <a:off x="398370" y="2363"/>
          <a:ext cx="2395548" cy="1437329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Mapeo Institucional </a:t>
          </a:r>
          <a:r>
            <a:rPr lang="es-ES" sz="1700" b="0" kern="1200" dirty="0"/>
            <a:t>(Instituciones generadoras de información geográfica)</a:t>
          </a:r>
          <a:endParaRPr lang="es-EC" sz="1700" b="0" kern="1200" dirty="0"/>
        </a:p>
      </dsp:txBody>
      <dsp:txXfrm>
        <a:off x="398370" y="2363"/>
        <a:ext cx="2395548" cy="1437329"/>
      </dsp:txXfrm>
    </dsp:sp>
    <dsp:sp modelId="{33C5F978-357B-433B-8E7C-08AA9744670E}">
      <dsp:nvSpPr>
        <dsp:cNvPr id="0" name=""/>
        <dsp:cNvSpPr/>
      </dsp:nvSpPr>
      <dsp:spPr>
        <a:xfrm>
          <a:off x="5738643" y="675308"/>
          <a:ext cx="520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376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218036"/>
              <a:satOff val="-14383"/>
              <a:lumOff val="1424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b="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985057" y="718273"/>
        <a:ext cx="27548" cy="5509"/>
      </dsp:txXfrm>
    </dsp:sp>
    <dsp:sp modelId="{B845A68B-9B52-416F-8BAE-0E34A1A00B3F}">
      <dsp:nvSpPr>
        <dsp:cNvPr id="0" name=""/>
        <dsp:cNvSpPr/>
      </dsp:nvSpPr>
      <dsp:spPr>
        <a:xfrm>
          <a:off x="3344895" y="2363"/>
          <a:ext cx="2395548" cy="1437329"/>
        </a:xfrm>
        <a:prstGeom prst="rect">
          <a:avLst/>
        </a:prstGeom>
        <a:solidFill>
          <a:schemeClr val="accent4">
            <a:shade val="50000"/>
            <a:hueOff val="182639"/>
            <a:satOff val="-13036"/>
            <a:lumOff val="141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 dirty="0"/>
            <a:t>Solicitud delegados institucionales</a:t>
          </a:r>
          <a:endParaRPr lang="es-EC" sz="1700" b="0" kern="1200" dirty="0"/>
        </a:p>
      </dsp:txBody>
      <dsp:txXfrm>
        <a:off x="3344895" y="2363"/>
        <a:ext cx="2395548" cy="1437329"/>
      </dsp:txXfrm>
    </dsp:sp>
    <dsp:sp modelId="{BAC23F9E-99C1-4378-96B8-F8CC7C5EBB31}">
      <dsp:nvSpPr>
        <dsp:cNvPr id="0" name=""/>
        <dsp:cNvSpPr/>
      </dsp:nvSpPr>
      <dsp:spPr>
        <a:xfrm>
          <a:off x="1596145" y="1437892"/>
          <a:ext cx="5893048" cy="520376"/>
        </a:xfrm>
        <a:custGeom>
          <a:avLst/>
          <a:gdLst/>
          <a:ahLst/>
          <a:cxnLst/>
          <a:rect l="0" t="0" r="0" b="0"/>
          <a:pathLst>
            <a:path>
              <a:moveTo>
                <a:pt x="5893048" y="0"/>
              </a:moveTo>
              <a:lnTo>
                <a:pt x="5893048" y="277288"/>
              </a:lnTo>
              <a:lnTo>
                <a:pt x="0" y="277288"/>
              </a:lnTo>
              <a:lnTo>
                <a:pt x="0" y="520376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436071"/>
              <a:satOff val="-28767"/>
              <a:lumOff val="284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b="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94700" y="1695326"/>
        <a:ext cx="295937" cy="5509"/>
      </dsp:txXfrm>
    </dsp:sp>
    <dsp:sp modelId="{8D5E7928-396A-4636-A657-EF344849A4A2}">
      <dsp:nvSpPr>
        <dsp:cNvPr id="0" name=""/>
        <dsp:cNvSpPr/>
      </dsp:nvSpPr>
      <dsp:spPr>
        <a:xfrm>
          <a:off x="6291419" y="2363"/>
          <a:ext cx="2395548" cy="1437329"/>
        </a:xfrm>
        <a:prstGeom prst="rect">
          <a:avLst/>
        </a:prstGeom>
        <a:solidFill>
          <a:schemeClr val="accent4">
            <a:shade val="50000"/>
            <a:hueOff val="365279"/>
            <a:satOff val="-26073"/>
            <a:lumOff val="28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/>
            <a:t>Generación de credenciales de acceso</a:t>
          </a:r>
          <a:endParaRPr lang="es-EC" sz="1700" b="0" kern="1200" dirty="0"/>
        </a:p>
      </dsp:txBody>
      <dsp:txXfrm>
        <a:off x="6291419" y="2363"/>
        <a:ext cx="2395548" cy="1437329"/>
      </dsp:txXfrm>
    </dsp:sp>
    <dsp:sp modelId="{9A058145-8F5D-4560-A5F0-9DA86515A9CC}">
      <dsp:nvSpPr>
        <dsp:cNvPr id="0" name=""/>
        <dsp:cNvSpPr/>
      </dsp:nvSpPr>
      <dsp:spPr>
        <a:xfrm>
          <a:off x="2792119" y="2663613"/>
          <a:ext cx="520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376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654107"/>
              <a:satOff val="-43150"/>
              <a:lumOff val="4272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b="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038532" y="2706578"/>
        <a:ext cx="27548" cy="5509"/>
      </dsp:txXfrm>
    </dsp:sp>
    <dsp:sp modelId="{563BB959-FB32-471D-8136-0C6EFCB1E1DE}">
      <dsp:nvSpPr>
        <dsp:cNvPr id="0" name=""/>
        <dsp:cNvSpPr/>
      </dsp:nvSpPr>
      <dsp:spPr>
        <a:xfrm>
          <a:off x="398370" y="1990668"/>
          <a:ext cx="2395548" cy="1437329"/>
        </a:xfrm>
        <a:prstGeom prst="rect">
          <a:avLst/>
        </a:prstGeom>
        <a:solidFill>
          <a:schemeClr val="accent4">
            <a:shade val="50000"/>
            <a:hueOff val="547918"/>
            <a:satOff val="-39109"/>
            <a:lumOff val="423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 dirty="0">
              <a:solidFill>
                <a:schemeClr val="tx1"/>
              </a:solidFill>
            </a:rPr>
            <a:t>Invitación al taller de capacitación</a:t>
          </a:r>
          <a:endParaRPr lang="es-EC" sz="1700" b="0" kern="1200" dirty="0">
            <a:solidFill>
              <a:schemeClr val="tx1"/>
            </a:solidFill>
          </a:endParaRPr>
        </a:p>
      </dsp:txBody>
      <dsp:txXfrm>
        <a:off x="398370" y="1990668"/>
        <a:ext cx="2395548" cy="1437329"/>
      </dsp:txXfrm>
    </dsp:sp>
    <dsp:sp modelId="{F388EF8C-16A0-48BA-A31F-1A0220C36230}">
      <dsp:nvSpPr>
        <dsp:cNvPr id="0" name=""/>
        <dsp:cNvSpPr/>
      </dsp:nvSpPr>
      <dsp:spPr>
        <a:xfrm>
          <a:off x="5738643" y="2663613"/>
          <a:ext cx="520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376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436071"/>
              <a:satOff val="-28767"/>
              <a:lumOff val="284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b="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985057" y="2706578"/>
        <a:ext cx="27548" cy="5509"/>
      </dsp:txXfrm>
    </dsp:sp>
    <dsp:sp modelId="{1B42A65C-4DC0-4828-AE07-09D147B20344}">
      <dsp:nvSpPr>
        <dsp:cNvPr id="0" name=""/>
        <dsp:cNvSpPr/>
      </dsp:nvSpPr>
      <dsp:spPr>
        <a:xfrm>
          <a:off x="3344895" y="1990668"/>
          <a:ext cx="2395548" cy="1437329"/>
        </a:xfrm>
        <a:prstGeom prst="rect">
          <a:avLst/>
        </a:prstGeom>
        <a:solidFill>
          <a:schemeClr val="accent4">
            <a:shade val="50000"/>
            <a:hueOff val="547918"/>
            <a:satOff val="-39109"/>
            <a:lumOff val="423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>
              <a:solidFill>
                <a:schemeClr val="tx1"/>
              </a:solidFill>
            </a:rPr>
            <a:t>Taller de capacitación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3344895" y="1990668"/>
        <a:ext cx="2395548" cy="1437329"/>
      </dsp:txXfrm>
    </dsp:sp>
    <dsp:sp modelId="{9AACF578-77E2-49CD-856B-C155DFEF4804}">
      <dsp:nvSpPr>
        <dsp:cNvPr id="0" name=""/>
        <dsp:cNvSpPr/>
      </dsp:nvSpPr>
      <dsp:spPr>
        <a:xfrm>
          <a:off x="1596145" y="3426198"/>
          <a:ext cx="5893048" cy="520376"/>
        </a:xfrm>
        <a:custGeom>
          <a:avLst/>
          <a:gdLst/>
          <a:ahLst/>
          <a:cxnLst/>
          <a:rect l="0" t="0" r="0" b="0"/>
          <a:pathLst>
            <a:path>
              <a:moveTo>
                <a:pt x="5893048" y="0"/>
              </a:moveTo>
              <a:lnTo>
                <a:pt x="5893048" y="277288"/>
              </a:lnTo>
              <a:lnTo>
                <a:pt x="0" y="277288"/>
              </a:lnTo>
              <a:lnTo>
                <a:pt x="0" y="520376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218036"/>
              <a:satOff val="-14383"/>
              <a:lumOff val="1424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b="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94700" y="3683631"/>
        <a:ext cx="295937" cy="5509"/>
      </dsp:txXfrm>
    </dsp:sp>
    <dsp:sp modelId="{6DCA82FB-EB03-4B1B-BBE0-9E6F810CB5B0}">
      <dsp:nvSpPr>
        <dsp:cNvPr id="0" name=""/>
        <dsp:cNvSpPr/>
      </dsp:nvSpPr>
      <dsp:spPr>
        <a:xfrm>
          <a:off x="6291419" y="1990668"/>
          <a:ext cx="2395548" cy="1437329"/>
        </a:xfrm>
        <a:prstGeom prst="rect">
          <a:avLst/>
        </a:prstGeom>
        <a:solidFill>
          <a:schemeClr val="accent4">
            <a:shade val="50000"/>
            <a:hueOff val="365279"/>
            <a:satOff val="-26073"/>
            <a:lumOff val="28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schemeClr val="tx1"/>
              </a:solidFill>
            </a:rPr>
            <a:t>REGISTRO DE INFORMACIÓN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6291419" y="1990668"/>
        <a:ext cx="2395548" cy="1437329"/>
      </dsp:txXfrm>
    </dsp:sp>
    <dsp:sp modelId="{603FE12B-92BB-437E-976C-40149A43A7DD}">
      <dsp:nvSpPr>
        <dsp:cNvPr id="0" name=""/>
        <dsp:cNvSpPr/>
      </dsp:nvSpPr>
      <dsp:spPr>
        <a:xfrm>
          <a:off x="398370" y="3978974"/>
          <a:ext cx="2395548" cy="1437329"/>
        </a:xfrm>
        <a:prstGeom prst="rect">
          <a:avLst/>
        </a:prstGeom>
        <a:solidFill>
          <a:schemeClr val="accent4">
            <a:shade val="50000"/>
            <a:hueOff val="182639"/>
            <a:satOff val="-13036"/>
            <a:lumOff val="141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PUBLICACIÓN</a:t>
          </a:r>
          <a:endParaRPr lang="es-EC" sz="1700" b="1" kern="1200" dirty="0"/>
        </a:p>
      </dsp:txBody>
      <dsp:txXfrm>
        <a:off x="398370" y="3978974"/>
        <a:ext cx="2395548" cy="1437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32D10-556C-473D-BF93-F93E4D5F6E9E}">
      <dsp:nvSpPr>
        <dsp:cNvPr id="0" name=""/>
        <dsp:cNvSpPr/>
      </dsp:nvSpPr>
      <dsp:spPr>
        <a:xfrm>
          <a:off x="2459" y="0"/>
          <a:ext cx="3826017" cy="3821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PRESIDENCIA DE LA REPÚBLICA DIRECCIÓN DE INFORMACIÓN</a:t>
          </a:r>
          <a:endParaRPr lang="es-EC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Coordinación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Mapeo institucional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Asistencia técnica y seguimiento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Publicación</a:t>
          </a:r>
          <a:endParaRPr lang="es-EC" sz="1200" kern="1200" dirty="0"/>
        </a:p>
      </dsp:txBody>
      <dsp:txXfrm>
        <a:off x="2459" y="1528661"/>
        <a:ext cx="3826017" cy="1528661"/>
      </dsp:txXfrm>
    </dsp:sp>
    <dsp:sp modelId="{DF3708EA-D286-4C60-B97B-897DCE6C4769}">
      <dsp:nvSpPr>
        <dsp:cNvPr id="0" name=""/>
        <dsp:cNvSpPr/>
      </dsp:nvSpPr>
      <dsp:spPr>
        <a:xfrm>
          <a:off x="1279162" y="229299"/>
          <a:ext cx="1272610" cy="12726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2BB4130-FEF3-48F7-95B2-EAAF33E2ECFB}">
      <dsp:nvSpPr>
        <dsp:cNvPr id="0" name=""/>
        <dsp:cNvSpPr/>
      </dsp:nvSpPr>
      <dsp:spPr>
        <a:xfrm>
          <a:off x="3943257" y="0"/>
          <a:ext cx="3826017" cy="3821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426158"/>
                <a:satOff val="-30418"/>
                <a:lumOff val="329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426158"/>
                <a:satOff val="-30418"/>
                <a:lumOff val="329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426158"/>
                <a:satOff val="-30418"/>
                <a:lumOff val="329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INSTITUTO GEOGRÁFICO MILITAR (IGM)</a:t>
          </a:r>
          <a:endParaRPr lang="es-EC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Coordinación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Creación de credenciales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Taller de capacitación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Plataforma INDG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Asistencia técnica y seguimiento</a:t>
          </a:r>
          <a:endParaRPr lang="es-EC" sz="1200" kern="1200" dirty="0"/>
        </a:p>
      </dsp:txBody>
      <dsp:txXfrm>
        <a:off x="3943257" y="1528661"/>
        <a:ext cx="3826017" cy="1528661"/>
      </dsp:txXfrm>
    </dsp:sp>
    <dsp:sp modelId="{36077440-B97D-4474-A941-5D34FE3BAB69}">
      <dsp:nvSpPr>
        <dsp:cNvPr id="0" name=""/>
        <dsp:cNvSpPr/>
      </dsp:nvSpPr>
      <dsp:spPr>
        <a:xfrm>
          <a:off x="5219961" y="229299"/>
          <a:ext cx="1272610" cy="12726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692CF1-B0E4-4A8A-90AC-0DDD2359E584}">
      <dsp:nvSpPr>
        <dsp:cNvPr id="0" name=""/>
        <dsp:cNvSpPr/>
      </dsp:nvSpPr>
      <dsp:spPr>
        <a:xfrm>
          <a:off x="7884055" y="0"/>
          <a:ext cx="3826017" cy="3821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426158"/>
                <a:satOff val="-30418"/>
                <a:lumOff val="329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426158"/>
                <a:satOff val="-30418"/>
                <a:lumOff val="329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426158"/>
                <a:satOff val="-30418"/>
                <a:lumOff val="329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INSTITUCIONES</a:t>
          </a:r>
          <a:endParaRPr lang="es-EC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Delegados institucionales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Registro de información en el INDG</a:t>
          </a:r>
          <a:endParaRPr lang="es-EC" sz="1200" kern="1200" dirty="0"/>
        </a:p>
      </dsp:txBody>
      <dsp:txXfrm>
        <a:off x="7884055" y="1528661"/>
        <a:ext cx="3826017" cy="1528661"/>
      </dsp:txXfrm>
    </dsp:sp>
    <dsp:sp modelId="{0BBD7756-A5A0-4DDC-A9E9-05AAC916DBFC}">
      <dsp:nvSpPr>
        <dsp:cNvPr id="0" name=""/>
        <dsp:cNvSpPr/>
      </dsp:nvSpPr>
      <dsp:spPr>
        <a:xfrm>
          <a:off x="9160759" y="229299"/>
          <a:ext cx="1272610" cy="12726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1660EB5-18FF-471D-AAAF-8BADD34E6A23}">
      <dsp:nvSpPr>
        <dsp:cNvPr id="0" name=""/>
        <dsp:cNvSpPr/>
      </dsp:nvSpPr>
      <dsp:spPr>
        <a:xfrm>
          <a:off x="468501" y="3259068"/>
          <a:ext cx="10775530" cy="562585"/>
        </a:xfrm>
        <a:prstGeom prst="mathMinus">
          <a:avLst/>
        </a:prstGeom>
        <a:gradFill rotWithShape="0">
          <a:gsLst>
            <a:gs pos="0">
              <a:schemeClr val="accent4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F515A-069B-44C9-8350-4AAC74FF8F57}">
      <dsp:nvSpPr>
        <dsp:cNvPr id="0" name=""/>
        <dsp:cNvSpPr/>
      </dsp:nvSpPr>
      <dsp:spPr>
        <a:xfrm rot="16200000">
          <a:off x="1160797" y="-1160797"/>
          <a:ext cx="2810843" cy="513243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Código Orgánico de Planificación y Finanzas Públicas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Art. 30 </a:t>
          </a:r>
          <a:r>
            <a:rPr lang="es-EC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“La </a:t>
          </a:r>
          <a:r>
            <a:rPr lang="es-ES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información para la planificación, tendrá carácter oficial y público, deberá generarse y administrarse en función de las necesidades establecidas en los instrumentos de planificación definidos en este código”.</a:t>
          </a:r>
          <a:endParaRPr lang="es-EC" sz="14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5132438" cy="2108133"/>
      </dsp:txXfrm>
    </dsp:sp>
    <dsp:sp modelId="{9192074A-4FBC-4B33-9844-61660A1EE6C5}">
      <dsp:nvSpPr>
        <dsp:cNvPr id="0" name=""/>
        <dsp:cNvSpPr/>
      </dsp:nvSpPr>
      <dsp:spPr>
        <a:xfrm>
          <a:off x="5132438" y="0"/>
          <a:ext cx="5132438" cy="2810843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Reglamento al Código Orgánico de Planificación y Finanzas Públicas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Art. 32 </a:t>
          </a:r>
          <a:r>
            <a:rPr lang="es-ES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“(...) Todas las entidades del Sistema Nacional Descentralizado de Planificación Participativa levantarán, de manera permanente, un inventario de la información estadística y geográfica que generan. Este inventario será remitido anual y obligatoriamente al Sistema Nacional de Información y a las instituciones rectoras del sistema estadístico y geográfico, para luego ser consolidado en sus respectivos programas.”</a:t>
          </a:r>
          <a:endParaRPr lang="es-EC" sz="18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2438" y="0"/>
        <a:ext cx="5132438" cy="2108133"/>
      </dsp:txXfrm>
    </dsp:sp>
    <dsp:sp modelId="{9894042F-196A-48A1-BA80-41D66B80DB55}">
      <dsp:nvSpPr>
        <dsp:cNvPr id="0" name=""/>
        <dsp:cNvSpPr/>
      </dsp:nvSpPr>
      <dsp:spPr>
        <a:xfrm rot="10800000">
          <a:off x="0" y="2810843"/>
          <a:ext cx="5132438" cy="2810843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Norma Técnica de Gestión de los Procesos para la transferencia de datos e información relacionada al plan nacional de desarrollo y su guía técnica de implementación.</a:t>
          </a:r>
          <a:endParaRPr lang="es-EC" sz="1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s-ES" sz="1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Art. 4.- </a:t>
          </a:r>
          <a:r>
            <a:rPr lang="es-ES" sz="11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“(...) todas las entidades tendrán como obligación sistematizar, generar y actualizar el o los inventarios de información, en función a los lineamientos y directrices dispuestos por las instituciones rectoras del sistema estadístico y geográfico nacional. </a:t>
          </a:r>
          <a:r>
            <a:rPr lang="es-E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Como resultado de las gestiones realizadas, las entidades rectoras del sistema estadístico geográfico nacional, consolidarán la información en sus referidos programas y planes estadísticos-geográficos, respectivamente. </a:t>
          </a:r>
          <a:endParaRPr lang="es-EC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513554"/>
        <a:ext cx="5132438" cy="2108133"/>
      </dsp:txXfrm>
    </dsp:sp>
    <dsp:sp modelId="{59769E02-2C39-4AD8-9236-46BB1E2DE18D}">
      <dsp:nvSpPr>
        <dsp:cNvPr id="0" name=""/>
        <dsp:cNvSpPr/>
      </dsp:nvSpPr>
      <dsp:spPr>
        <a:xfrm rot="5400000">
          <a:off x="6293235" y="1650046"/>
          <a:ext cx="2810843" cy="513243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Políticas Nacionales de Información Geoespacial</a:t>
          </a:r>
          <a:endParaRPr lang="es-EC" sz="18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Política 3. Difusión de la Geoinformación, en el lineamiento 3.3 </a:t>
          </a:r>
          <a:r>
            <a:rPr lang="es-ES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“Todas las instituciones u organizaciones custodias de información geoespacial deben dar a conocer que información está disponible para el acceso al público, y la que considera reservada y confidencial”</a:t>
          </a:r>
          <a:r>
            <a:rPr lang="es-ES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32439" y="3513554"/>
        <a:ext cx="5132438" cy="2108133"/>
      </dsp:txXfrm>
    </dsp:sp>
    <dsp:sp modelId="{5009F05B-0420-4BC9-A9E1-822E3208D1A8}">
      <dsp:nvSpPr>
        <dsp:cNvPr id="0" name=""/>
        <dsp:cNvSpPr/>
      </dsp:nvSpPr>
      <dsp:spPr>
        <a:xfrm>
          <a:off x="3592706" y="2495488"/>
          <a:ext cx="3079463" cy="630711"/>
        </a:xfrm>
        <a:prstGeom prst="round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Marco normativo</a:t>
          </a:r>
        </a:p>
      </dsp:txBody>
      <dsp:txXfrm>
        <a:off x="3623495" y="2526277"/>
        <a:ext cx="3017885" cy="5691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0C081-D2C4-426B-AC55-40545B95D703}">
      <dsp:nvSpPr>
        <dsp:cNvPr id="0" name=""/>
        <dsp:cNvSpPr/>
      </dsp:nvSpPr>
      <dsp:spPr>
        <a:xfrm>
          <a:off x="2654380" y="66497"/>
          <a:ext cx="3191861" cy="319186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Dar a conocer la información </a:t>
          </a:r>
          <a:r>
            <a:rPr lang="es-ES" sz="1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referente a datos geográficos y de sensores remotos con la que se cuenta a nivel nacional para la toma de decisiones.</a:t>
          </a:r>
        </a:p>
      </dsp:txBody>
      <dsp:txXfrm>
        <a:off x="3079962" y="625072"/>
        <a:ext cx="2340698" cy="1436337"/>
      </dsp:txXfrm>
    </dsp:sp>
    <dsp:sp modelId="{BDDA11CB-5CFC-4CF4-AE9D-B7398DA35F27}">
      <dsp:nvSpPr>
        <dsp:cNvPr id="0" name=""/>
        <dsp:cNvSpPr/>
      </dsp:nvSpPr>
      <dsp:spPr>
        <a:xfrm>
          <a:off x="3806110" y="2061410"/>
          <a:ext cx="3191861" cy="319186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Actualizar </a:t>
          </a:r>
          <a:r>
            <a:rPr lang="es-ES" sz="1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inventario de datos geográficos y de sensores remotos generados por las entidades públicas.</a:t>
          </a:r>
        </a:p>
      </dsp:txBody>
      <dsp:txXfrm>
        <a:off x="4782288" y="2885974"/>
        <a:ext cx="1915116" cy="1755523"/>
      </dsp:txXfrm>
    </dsp:sp>
    <dsp:sp modelId="{E733DC12-6C3F-4741-9405-1BFF0880E1FB}">
      <dsp:nvSpPr>
        <dsp:cNvPr id="0" name=""/>
        <dsp:cNvSpPr/>
      </dsp:nvSpPr>
      <dsp:spPr>
        <a:xfrm>
          <a:off x="1502650" y="2061410"/>
          <a:ext cx="3191861" cy="319186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Difundir </a:t>
          </a:r>
          <a:r>
            <a:rPr lang="es-E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inventario de datos geográficos,  con sus principales características </a:t>
          </a: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803217" y="2885974"/>
        <a:ext cx="1915116" cy="17555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52277-8EA5-4D6C-8328-FF9D49EE5CF7}">
      <dsp:nvSpPr>
        <dsp:cNvPr id="0" name=""/>
        <dsp:cNvSpPr/>
      </dsp:nvSpPr>
      <dsp:spPr>
        <a:xfrm>
          <a:off x="1474367" y="2049703"/>
          <a:ext cx="1436913" cy="1233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Instituto Nacional de Meteorología e Hidrología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423</a:t>
          </a:r>
        </a:p>
      </dsp:txBody>
      <dsp:txXfrm>
        <a:off x="1696906" y="2240747"/>
        <a:ext cx="991835" cy="851465"/>
      </dsp:txXfrm>
    </dsp:sp>
    <dsp:sp modelId="{1AC913BA-34E7-4E99-86D1-601BA221EF8C}">
      <dsp:nvSpPr>
        <dsp:cNvPr id="0" name=""/>
        <dsp:cNvSpPr/>
      </dsp:nvSpPr>
      <dsp:spPr>
        <a:xfrm>
          <a:off x="1508895" y="2601444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7CC3B-CC4A-42D0-AB18-349FE9E75CDD}">
      <dsp:nvSpPr>
        <dsp:cNvPr id="0" name=""/>
        <dsp:cNvSpPr/>
      </dsp:nvSpPr>
      <dsp:spPr>
        <a:xfrm>
          <a:off x="238426" y="1367890"/>
          <a:ext cx="1436913" cy="12335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061A1-803A-49CC-8975-57F38F3DB222}">
      <dsp:nvSpPr>
        <dsp:cNvPr id="0" name=""/>
        <dsp:cNvSpPr/>
      </dsp:nvSpPr>
      <dsp:spPr>
        <a:xfrm>
          <a:off x="1222044" y="2437254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E1B6B-B30F-4E52-B2CA-138F9D7EFD65}">
      <dsp:nvSpPr>
        <dsp:cNvPr id="0" name=""/>
        <dsp:cNvSpPr/>
      </dsp:nvSpPr>
      <dsp:spPr>
        <a:xfrm>
          <a:off x="2711192" y="1363625"/>
          <a:ext cx="1436913" cy="1233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Instituto Oceanográfico de la Armada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753</a:t>
          </a:r>
        </a:p>
      </dsp:txBody>
      <dsp:txXfrm>
        <a:off x="2933731" y="1554669"/>
        <a:ext cx="991835" cy="851465"/>
      </dsp:txXfrm>
    </dsp:sp>
    <dsp:sp modelId="{9CE43DD2-8243-4C24-99EC-AAA61CFE19CC}">
      <dsp:nvSpPr>
        <dsp:cNvPr id="0" name=""/>
        <dsp:cNvSpPr/>
      </dsp:nvSpPr>
      <dsp:spPr>
        <a:xfrm>
          <a:off x="3700121" y="2430857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5CFCD-2666-48E7-90B2-9A0736930897}">
      <dsp:nvSpPr>
        <dsp:cNvPr id="0" name=""/>
        <dsp:cNvSpPr/>
      </dsp:nvSpPr>
      <dsp:spPr>
        <a:xfrm>
          <a:off x="3947132" y="2047037"/>
          <a:ext cx="1436913" cy="12335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58300-7DF8-4B28-AFD2-605FFCB6466D}">
      <dsp:nvSpPr>
        <dsp:cNvPr id="0" name=""/>
        <dsp:cNvSpPr/>
      </dsp:nvSpPr>
      <dsp:spPr>
        <a:xfrm>
          <a:off x="3981660" y="2596113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D179F-06B0-418D-B813-149272EE1655}">
      <dsp:nvSpPr>
        <dsp:cNvPr id="0" name=""/>
        <dsp:cNvSpPr/>
      </dsp:nvSpPr>
      <dsp:spPr>
        <a:xfrm>
          <a:off x="1474367" y="685544"/>
          <a:ext cx="1436913" cy="1233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Instituto Geográfico Militar          </a:t>
          </a:r>
          <a:r>
            <a:rPr lang="es-E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1913</a:t>
          </a:r>
          <a:endParaRPr lang="es-E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6906" y="876588"/>
        <a:ext cx="991835" cy="851465"/>
      </dsp:txXfrm>
    </dsp:sp>
    <dsp:sp modelId="{C46B95C0-2147-4E33-AF56-D7B84EF47102}">
      <dsp:nvSpPr>
        <dsp:cNvPr id="0" name=""/>
        <dsp:cNvSpPr/>
      </dsp:nvSpPr>
      <dsp:spPr>
        <a:xfrm>
          <a:off x="2452672" y="702603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96FAB-3DE9-4EB7-A6B0-C770B362F016}">
      <dsp:nvSpPr>
        <dsp:cNvPr id="0" name=""/>
        <dsp:cNvSpPr/>
      </dsp:nvSpPr>
      <dsp:spPr>
        <a:xfrm>
          <a:off x="2711192" y="0"/>
          <a:ext cx="1436913" cy="12335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261AF-FEFA-42C8-9945-1D92E7889580}">
      <dsp:nvSpPr>
        <dsp:cNvPr id="0" name=""/>
        <dsp:cNvSpPr/>
      </dsp:nvSpPr>
      <dsp:spPr>
        <a:xfrm>
          <a:off x="2751918" y="546409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22081-88F8-4554-8500-DDA4926F955C}">
      <dsp:nvSpPr>
        <dsp:cNvPr id="0" name=""/>
        <dsp:cNvSpPr/>
      </dsp:nvSpPr>
      <dsp:spPr>
        <a:xfrm>
          <a:off x="3947132" y="683412"/>
          <a:ext cx="1436913" cy="1233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Ministerio de Agricultura y Ganadería y Pesca          </a:t>
          </a:r>
          <a:r>
            <a:rPr lang="es-E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261</a:t>
          </a:r>
          <a:endParaRPr lang="es-E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9671" y="874456"/>
        <a:ext cx="991835" cy="851465"/>
      </dsp:txXfrm>
    </dsp:sp>
    <dsp:sp modelId="{493CB094-B5B7-433F-AF9B-79A72860661D}">
      <dsp:nvSpPr>
        <dsp:cNvPr id="0" name=""/>
        <dsp:cNvSpPr/>
      </dsp:nvSpPr>
      <dsp:spPr>
        <a:xfrm>
          <a:off x="5190155" y="1229822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D9ADC-8D13-44C9-93A8-D71CA9E94641}">
      <dsp:nvSpPr>
        <dsp:cNvPr id="0" name=""/>
        <dsp:cNvSpPr/>
      </dsp:nvSpPr>
      <dsp:spPr>
        <a:xfrm>
          <a:off x="5183072" y="1376952"/>
          <a:ext cx="1436913" cy="12335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FC0E0-11C5-4774-91DF-2E9F4DAF7E3F}">
      <dsp:nvSpPr>
        <dsp:cNvPr id="0" name=""/>
        <dsp:cNvSpPr/>
      </dsp:nvSpPr>
      <dsp:spPr>
        <a:xfrm>
          <a:off x="5462841" y="1398809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C3A6B-6694-4934-8B80-64E2E11AB94A}">
      <dsp:nvSpPr>
        <dsp:cNvPr id="0" name=""/>
        <dsp:cNvSpPr/>
      </dsp:nvSpPr>
      <dsp:spPr>
        <a:xfrm>
          <a:off x="5183072" y="12793"/>
          <a:ext cx="1436913" cy="1233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Ministerio del Ambiente 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s-E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130</a:t>
          </a:r>
          <a:endParaRPr lang="es-E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5611" y="203837"/>
        <a:ext cx="991835" cy="851465"/>
      </dsp:txXfrm>
    </dsp:sp>
    <dsp:sp modelId="{E9AA45C5-5407-4070-B7AB-1C582174470B}">
      <dsp:nvSpPr>
        <dsp:cNvPr id="0" name=""/>
        <dsp:cNvSpPr/>
      </dsp:nvSpPr>
      <dsp:spPr>
        <a:xfrm>
          <a:off x="6426095" y="566133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254EF-13EA-4FA5-8D05-9DFB2C7CFBA9}">
      <dsp:nvSpPr>
        <dsp:cNvPr id="0" name=""/>
        <dsp:cNvSpPr/>
      </dsp:nvSpPr>
      <dsp:spPr>
        <a:xfrm>
          <a:off x="6419898" y="701536"/>
          <a:ext cx="1436913" cy="12335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721C5-63ED-4709-8303-A8C6F5BC572C}">
      <dsp:nvSpPr>
        <dsp:cNvPr id="0" name=""/>
        <dsp:cNvSpPr/>
      </dsp:nvSpPr>
      <dsp:spPr>
        <a:xfrm>
          <a:off x="6705864" y="728724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D610C-229F-494B-AEAB-B2F049D067A0}">
      <dsp:nvSpPr>
        <dsp:cNvPr id="0" name=""/>
        <dsp:cNvSpPr/>
      </dsp:nvSpPr>
      <dsp:spPr>
        <a:xfrm>
          <a:off x="6419898" y="2063030"/>
          <a:ext cx="1436913" cy="1233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Instituto de Investigación Geológico Energético      </a:t>
          </a:r>
          <a:r>
            <a:rPr lang="es-E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90</a:t>
          </a:r>
          <a:endParaRPr lang="es-E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2437" y="2254074"/>
        <a:ext cx="991835" cy="851465"/>
      </dsp:txXfrm>
    </dsp:sp>
    <dsp:sp modelId="{2BD234EF-9C68-463F-BD43-2DC02C232E78}">
      <dsp:nvSpPr>
        <dsp:cNvPr id="0" name=""/>
        <dsp:cNvSpPr/>
      </dsp:nvSpPr>
      <dsp:spPr>
        <a:xfrm>
          <a:off x="6704093" y="3143589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C8DFF-6E1C-4A66-963B-32E1A38B8085}">
      <dsp:nvSpPr>
        <dsp:cNvPr id="0" name=""/>
        <dsp:cNvSpPr/>
      </dsp:nvSpPr>
      <dsp:spPr>
        <a:xfrm>
          <a:off x="5183072" y="2738446"/>
          <a:ext cx="1436913" cy="12335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B0F81-34F7-465B-923E-5649C4DF0E0B}">
      <dsp:nvSpPr>
        <dsp:cNvPr id="0" name=""/>
        <dsp:cNvSpPr/>
      </dsp:nvSpPr>
      <dsp:spPr>
        <a:xfrm>
          <a:off x="6437605" y="3279525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04B38-7DBB-45A1-AE5D-EF608C2EDC1B}">
      <dsp:nvSpPr>
        <dsp:cNvPr id="0" name=""/>
        <dsp:cNvSpPr/>
      </dsp:nvSpPr>
      <dsp:spPr>
        <a:xfrm>
          <a:off x="2710307" y="2730450"/>
          <a:ext cx="1436913" cy="1233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Ministerio de Desarrollo Humano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  <a:endParaRPr lang="es-E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2846" y="2921494"/>
        <a:ext cx="991835" cy="851465"/>
      </dsp:txXfrm>
    </dsp:sp>
    <dsp:sp modelId="{CB28CEA1-6A70-4A02-B748-78354F616726}">
      <dsp:nvSpPr>
        <dsp:cNvPr id="0" name=""/>
        <dsp:cNvSpPr/>
      </dsp:nvSpPr>
      <dsp:spPr>
        <a:xfrm>
          <a:off x="2751032" y="3277393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45783-0F6F-4486-B796-2F52DEBE4BA7}">
      <dsp:nvSpPr>
        <dsp:cNvPr id="0" name=""/>
        <dsp:cNvSpPr/>
      </dsp:nvSpPr>
      <dsp:spPr>
        <a:xfrm>
          <a:off x="1473481" y="3416527"/>
          <a:ext cx="1436913" cy="12335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E9638-2424-492B-A279-640BAD436AB3}">
      <dsp:nvSpPr>
        <dsp:cNvPr id="0" name=""/>
        <dsp:cNvSpPr/>
      </dsp:nvSpPr>
      <dsp:spPr>
        <a:xfrm>
          <a:off x="2451786" y="3433586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92C5A-B142-4BBA-AB89-0AB41524ED54}">
      <dsp:nvSpPr>
        <dsp:cNvPr id="0" name=""/>
        <dsp:cNvSpPr/>
      </dsp:nvSpPr>
      <dsp:spPr>
        <a:xfrm>
          <a:off x="7649640" y="2754438"/>
          <a:ext cx="1436913" cy="1233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Instituto Nacional de Estadística y Censos        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endParaRPr lang="es-E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2179" y="2945482"/>
        <a:ext cx="991835" cy="851465"/>
      </dsp:txXfrm>
    </dsp:sp>
    <dsp:sp modelId="{3946A011-45F9-45CA-AC4E-0F283C016A70}">
      <dsp:nvSpPr>
        <dsp:cNvPr id="0" name=""/>
        <dsp:cNvSpPr/>
      </dsp:nvSpPr>
      <dsp:spPr>
        <a:xfrm>
          <a:off x="7934721" y="3834997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EDADE-D05D-4F4B-9268-760A5E3609CF}">
      <dsp:nvSpPr>
        <dsp:cNvPr id="0" name=""/>
        <dsp:cNvSpPr/>
      </dsp:nvSpPr>
      <dsp:spPr>
        <a:xfrm>
          <a:off x="6413700" y="3429321"/>
          <a:ext cx="1436913" cy="12335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612F9-9511-4227-B834-EFE3C127CB26}">
      <dsp:nvSpPr>
        <dsp:cNvPr id="0" name=""/>
        <dsp:cNvSpPr/>
      </dsp:nvSpPr>
      <dsp:spPr>
        <a:xfrm>
          <a:off x="7668233" y="3970933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ED305-6AC4-4EC5-8FC8-453B2924A78E}">
      <dsp:nvSpPr>
        <dsp:cNvPr id="0" name=""/>
        <dsp:cNvSpPr/>
      </dsp:nvSpPr>
      <dsp:spPr>
        <a:xfrm>
          <a:off x="7654952" y="26654"/>
          <a:ext cx="1436913" cy="1233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Comité Nacional de Limites Internos         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12</a:t>
          </a:r>
          <a:endParaRPr lang="es-E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7491" y="217698"/>
        <a:ext cx="991835" cy="851465"/>
      </dsp:txXfrm>
    </dsp:sp>
    <dsp:sp modelId="{643997B6-D5B7-4D91-99E1-29BD9B38A84A}">
      <dsp:nvSpPr>
        <dsp:cNvPr id="0" name=""/>
        <dsp:cNvSpPr/>
      </dsp:nvSpPr>
      <dsp:spPr>
        <a:xfrm>
          <a:off x="8649194" y="1110944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71F98-4DFE-471C-B150-EC249DCAE4B1}">
      <dsp:nvSpPr>
        <dsp:cNvPr id="0" name=""/>
        <dsp:cNvSpPr/>
      </dsp:nvSpPr>
      <dsp:spPr>
        <a:xfrm>
          <a:off x="7654952" y="1388147"/>
          <a:ext cx="1436913" cy="12335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B289E-E191-4428-BB83-EBDE0364EEE6}">
      <dsp:nvSpPr>
        <dsp:cNvPr id="0" name=""/>
        <dsp:cNvSpPr/>
      </dsp:nvSpPr>
      <dsp:spPr>
        <a:xfrm>
          <a:off x="8649194" y="1395610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FBAF8-3F77-4196-90E4-18643C28EFDC}">
      <dsp:nvSpPr>
        <dsp:cNvPr id="0" name=""/>
        <dsp:cNvSpPr/>
      </dsp:nvSpPr>
      <dsp:spPr>
        <a:xfrm>
          <a:off x="3941820" y="3421858"/>
          <a:ext cx="1436913" cy="1233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Ministerio de Cultura y Patrimonio       </a:t>
          </a:r>
          <a:r>
            <a:rPr lang="es-EC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37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4359" y="3612902"/>
        <a:ext cx="991835" cy="851465"/>
      </dsp:txXfrm>
    </dsp:sp>
    <dsp:sp modelId="{FDEEDCE5-E3C9-4FAB-AB0B-96551D2F5137}">
      <dsp:nvSpPr>
        <dsp:cNvPr id="0" name=""/>
        <dsp:cNvSpPr/>
      </dsp:nvSpPr>
      <dsp:spPr>
        <a:xfrm>
          <a:off x="4226015" y="4502417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4E05A-10E5-4D17-AAA9-E5C8AF3D3406}">
      <dsp:nvSpPr>
        <dsp:cNvPr id="0" name=""/>
        <dsp:cNvSpPr/>
      </dsp:nvSpPr>
      <dsp:spPr>
        <a:xfrm>
          <a:off x="2704995" y="4097274"/>
          <a:ext cx="1436913" cy="12335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2293D-6D65-4ED7-BFC3-75D0D803A0CF}">
      <dsp:nvSpPr>
        <dsp:cNvPr id="0" name=""/>
        <dsp:cNvSpPr/>
      </dsp:nvSpPr>
      <dsp:spPr>
        <a:xfrm>
          <a:off x="3959527" y="4638353"/>
          <a:ext cx="167329" cy="144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45FF-80AA-4DF2-A437-4B41DA030677}" type="datetimeFigureOut">
              <a:rPr lang="es-EC" smtClean="0"/>
              <a:t>30/1/2026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17D-C2CF-4DA1-A07D-8195C96473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810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45FF-80AA-4DF2-A437-4B41DA030677}" type="datetimeFigureOut">
              <a:rPr lang="es-EC" smtClean="0"/>
              <a:t>30/1/2026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17D-C2CF-4DA1-A07D-8195C96473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772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45FF-80AA-4DF2-A437-4B41DA030677}" type="datetimeFigureOut">
              <a:rPr lang="es-EC" smtClean="0"/>
              <a:t>30/1/2026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17D-C2CF-4DA1-A07D-8195C96473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025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45FF-80AA-4DF2-A437-4B41DA030677}" type="datetimeFigureOut">
              <a:rPr lang="es-EC" smtClean="0"/>
              <a:t>30/1/2026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17D-C2CF-4DA1-A07D-8195C96473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774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45FF-80AA-4DF2-A437-4B41DA030677}" type="datetimeFigureOut">
              <a:rPr lang="es-EC" smtClean="0"/>
              <a:t>30/1/2026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17D-C2CF-4DA1-A07D-8195C96473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738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45FF-80AA-4DF2-A437-4B41DA030677}" type="datetimeFigureOut">
              <a:rPr lang="es-EC" smtClean="0"/>
              <a:t>30/1/2026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17D-C2CF-4DA1-A07D-8195C96473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713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45FF-80AA-4DF2-A437-4B41DA030677}" type="datetimeFigureOut">
              <a:rPr lang="es-EC" smtClean="0"/>
              <a:t>30/1/2026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17D-C2CF-4DA1-A07D-8195C96473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56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45FF-80AA-4DF2-A437-4B41DA030677}" type="datetimeFigureOut">
              <a:rPr lang="es-EC" smtClean="0"/>
              <a:t>30/1/2026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17D-C2CF-4DA1-A07D-8195C96473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663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45FF-80AA-4DF2-A437-4B41DA030677}" type="datetimeFigureOut">
              <a:rPr lang="es-EC" smtClean="0"/>
              <a:t>30/1/2026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17D-C2CF-4DA1-A07D-8195C96473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136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45FF-80AA-4DF2-A437-4B41DA030677}" type="datetimeFigureOut">
              <a:rPr lang="es-EC" smtClean="0"/>
              <a:t>30/1/2026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17D-C2CF-4DA1-A07D-8195C96473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736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45FF-80AA-4DF2-A437-4B41DA030677}" type="datetimeFigureOut">
              <a:rPr lang="es-EC" smtClean="0"/>
              <a:t>30/1/2026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17D-C2CF-4DA1-A07D-8195C96473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774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945FF-80AA-4DF2-A437-4B41DA030677}" type="datetimeFigureOut">
              <a:rPr lang="es-EC" smtClean="0"/>
              <a:t>30/1/2026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C17D-C2CF-4DA1-A07D-8195C96473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21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.pn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.png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56.svg"/><Relationship Id="rId5" Type="http://schemas.openxmlformats.org/officeDocument/2006/relationships/diagramData" Target="../diagrams/data9.xml"/><Relationship Id="rId10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58.svg"/><Relationship Id="rId5" Type="http://schemas.openxmlformats.org/officeDocument/2006/relationships/diagramData" Target="../diagrams/data10.xml"/><Relationship Id="rId10" Type="http://schemas.openxmlformats.org/officeDocument/2006/relationships/image" Target="../media/image57.png"/><Relationship Id="rId4" Type="http://schemas.openxmlformats.org/officeDocument/2006/relationships/image" Target="../media/image1.png"/><Relationship Id="rId9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microsoft.com/office/2007/relationships/hdphoto" Target="../media/hdphoto1.wdp"/><Relationship Id="rId21" Type="http://schemas.openxmlformats.org/officeDocument/2006/relationships/image" Target="../media/image32.sv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microsoft.com/office/2007/relationships/hdphoto" Target="../media/hdphoto3.wdp"/><Relationship Id="rId2" Type="http://schemas.openxmlformats.org/officeDocument/2006/relationships/image" Target="../media/image10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2.svg"/><Relationship Id="rId24" Type="http://schemas.openxmlformats.org/officeDocument/2006/relationships/image" Target="../media/image34.png"/><Relationship Id="rId5" Type="http://schemas.openxmlformats.org/officeDocument/2006/relationships/diagramData" Target="../diagrams/data3.xml"/><Relationship Id="rId15" Type="http://schemas.openxmlformats.org/officeDocument/2006/relationships/image" Target="../media/image26.svg"/><Relationship Id="rId23" Type="http://schemas.microsoft.com/office/2007/relationships/hdphoto" Target="../media/hdphoto2.wdp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.png"/><Relationship Id="rId9" Type="http://schemas.microsoft.com/office/2007/relationships/diagramDrawing" Target="../diagrams/drawing3.xml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39.jpg"/><Relationship Id="rId4" Type="http://schemas.openxmlformats.org/officeDocument/2006/relationships/image" Target="../media/image1.pn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E9C4EB-6C7D-4167-8485-F9A1F4246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6" name="CuadroTexto 8">
            <a:extLst>
              <a:ext uri="{FF2B5EF4-FFF2-40B4-BE49-F238E27FC236}">
                <a16:creationId xmlns:a16="http://schemas.microsoft.com/office/drawing/2014/main" id="{888C2484-17B5-4796-8D9A-8FC907A1E4A9}"/>
              </a:ext>
            </a:extLst>
          </p:cNvPr>
          <p:cNvSpPr/>
          <p:nvPr/>
        </p:nvSpPr>
        <p:spPr>
          <a:xfrm>
            <a:off x="1391389" y="1223963"/>
            <a:ext cx="94092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C" sz="3200" b="1" strike="noStrike" spc="-1" dirty="0">
                <a:solidFill>
                  <a:schemeClr val="accent4">
                    <a:lumMod val="75000"/>
                  </a:schemeClr>
                </a:solidFill>
                <a:ea typeface="DejaVu Sans"/>
                <a:cs typeface="Times New Roman" panose="02020603050405020304" pitchFamily="18" charset="0"/>
              </a:rPr>
              <a:t>CONSEJO NACIONAL DE GEOINFORMÁTICA – CONAGE </a:t>
            </a:r>
            <a:endParaRPr lang="es-EC" sz="3200" b="0" strike="noStrike" spc="-1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39A766-C844-493E-845F-EBCEDB9F57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961" b="27897"/>
          <a:stretch/>
        </p:blipFill>
        <p:spPr>
          <a:xfrm>
            <a:off x="-1" y="2192151"/>
            <a:ext cx="12192000" cy="3027286"/>
          </a:xfrm>
          <a:prstGeom prst="rect">
            <a:avLst/>
          </a:prstGeom>
        </p:spPr>
      </p:pic>
      <p:sp>
        <p:nvSpPr>
          <p:cNvPr id="8" name="CuadroTexto 11">
            <a:extLst>
              <a:ext uri="{FF2B5EF4-FFF2-40B4-BE49-F238E27FC236}">
                <a16:creationId xmlns:a16="http://schemas.microsoft.com/office/drawing/2014/main" id="{784D636A-4FF6-449C-89CE-ED870861C0DC}"/>
              </a:ext>
            </a:extLst>
          </p:cNvPr>
          <p:cNvSpPr/>
          <p:nvPr/>
        </p:nvSpPr>
        <p:spPr>
          <a:xfrm>
            <a:off x="5353431" y="6342386"/>
            <a:ext cx="803211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C" sz="2400" b="1" strike="noStrike" spc="-1" dirty="0">
                <a:solidFill>
                  <a:schemeClr val="accent4">
                    <a:lumMod val="75000"/>
                  </a:schemeClr>
                </a:solidFill>
                <a:ea typeface="DejaVu Sans"/>
                <a:cs typeface="Times New Roman" panose="02020603050405020304" pitchFamily="18" charset="0"/>
              </a:rPr>
              <a:t>2025</a:t>
            </a:r>
            <a:endParaRPr lang="es-EC" sz="2400" b="1" strike="noStrike" spc="-1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3C33CF0-4102-49FA-BD4B-3BA2494608D6}"/>
              </a:ext>
            </a:extLst>
          </p:cNvPr>
          <p:cNvSpPr/>
          <p:nvPr/>
        </p:nvSpPr>
        <p:spPr>
          <a:xfrm>
            <a:off x="-306066" y="5236900"/>
            <a:ext cx="1168957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C" sz="3200" b="1" strike="noStrike" spc="-1" dirty="0">
                <a:solidFill>
                  <a:schemeClr val="accent4">
                    <a:lumMod val="75000"/>
                  </a:schemeClr>
                </a:solidFill>
                <a:ea typeface="DejaVu Sans"/>
                <a:cs typeface="Times New Roman" panose="02020603050405020304" pitchFamily="18" charset="0"/>
              </a:rPr>
              <a:t>Inventario Nacional de Datos Geográficos y de Productos de Sensores remotos</a:t>
            </a:r>
            <a:endParaRPr lang="es-EC" sz="3200" b="0" strike="noStrike" spc="-1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3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F7DA333E-7F42-3406-4D1F-07A863E5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80" y="966983"/>
            <a:ext cx="9621753" cy="68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1CC899-C8BD-405B-94C8-728D0B0F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50F10D26-6C2A-457E-980B-3628D4041FE6}"/>
              </a:ext>
            </a:extLst>
          </p:cNvPr>
          <p:cNvSpPr/>
          <p:nvPr/>
        </p:nvSpPr>
        <p:spPr>
          <a:xfrm>
            <a:off x="260727" y="127887"/>
            <a:ext cx="458251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pc="-1" dirty="0">
                <a:solidFill>
                  <a:schemeClr val="bg1"/>
                </a:solidFill>
                <a:cs typeface="Times New Roman" panose="02020603050405020304" pitchFamily="18" charset="0"/>
              </a:rPr>
              <a:t>Responsables y Funciones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D01E24F-4CBF-96A6-4FFA-A012764FD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620121"/>
              </p:ext>
            </p:extLst>
          </p:nvPr>
        </p:nvGraphicFramePr>
        <p:xfrm>
          <a:off x="239732" y="1675503"/>
          <a:ext cx="11712533" cy="382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9ABBEA5-8D6C-F444-1C16-6C8490D6B616}"/>
              </a:ext>
            </a:extLst>
          </p:cNvPr>
          <p:cNvSpPr txBox="1"/>
          <p:nvPr/>
        </p:nvSpPr>
        <p:spPr>
          <a:xfrm>
            <a:off x="10070765" y="4209173"/>
            <a:ext cx="1264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Ministerios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C270B1-69A3-FC3A-934E-9A888A4A4F11}"/>
              </a:ext>
            </a:extLst>
          </p:cNvPr>
          <p:cNvSpPr txBox="1"/>
          <p:nvPr/>
        </p:nvSpPr>
        <p:spPr>
          <a:xfrm>
            <a:off x="10043038" y="4579961"/>
            <a:ext cx="1264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Secretarías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07331A-6BA8-0521-DE2B-8AE0E82FD143}"/>
              </a:ext>
            </a:extLst>
          </p:cNvPr>
          <p:cNvSpPr txBox="1"/>
          <p:nvPr/>
        </p:nvSpPr>
        <p:spPr>
          <a:xfrm>
            <a:off x="8228223" y="4209172"/>
            <a:ext cx="1037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Agencias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B906E8-7E5D-C7E6-3037-2A767C0798E2}"/>
              </a:ext>
            </a:extLst>
          </p:cNvPr>
          <p:cNvSpPr txBox="1"/>
          <p:nvPr/>
        </p:nvSpPr>
        <p:spPr>
          <a:xfrm>
            <a:off x="8238849" y="4579961"/>
            <a:ext cx="1037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Institutos</a:t>
            </a:r>
            <a:endParaRPr lang="es-EC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4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F7DA333E-7F42-3406-4D1F-07A863E5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84" y="819136"/>
            <a:ext cx="9621753" cy="68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1CC899-C8BD-405B-94C8-728D0B0F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50F10D26-6C2A-457E-980B-3628D4041FE6}"/>
              </a:ext>
            </a:extLst>
          </p:cNvPr>
          <p:cNvSpPr/>
          <p:nvPr/>
        </p:nvSpPr>
        <p:spPr>
          <a:xfrm>
            <a:off x="260727" y="127887"/>
            <a:ext cx="458251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pc="-1" dirty="0">
                <a:solidFill>
                  <a:schemeClr val="bg1"/>
                </a:solidFill>
                <a:cs typeface="Times New Roman" panose="02020603050405020304" pitchFamily="18" charset="0"/>
              </a:rPr>
              <a:t>Responsables y Funciones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ABBEA5-8D6C-F444-1C16-6C8490D6B616}"/>
              </a:ext>
            </a:extLst>
          </p:cNvPr>
          <p:cNvSpPr txBox="1"/>
          <p:nvPr/>
        </p:nvSpPr>
        <p:spPr>
          <a:xfrm rot="16200000">
            <a:off x="7769647" y="4514616"/>
            <a:ext cx="1264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Ministerios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C270B1-69A3-FC3A-934E-9A888A4A4F11}"/>
              </a:ext>
            </a:extLst>
          </p:cNvPr>
          <p:cNvSpPr txBox="1"/>
          <p:nvPr/>
        </p:nvSpPr>
        <p:spPr>
          <a:xfrm rot="16200000">
            <a:off x="8093285" y="4514617"/>
            <a:ext cx="1264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Secretarías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07331A-6BA8-0521-DE2B-8AE0E82FD143}"/>
              </a:ext>
            </a:extLst>
          </p:cNvPr>
          <p:cNvSpPr txBox="1"/>
          <p:nvPr/>
        </p:nvSpPr>
        <p:spPr>
          <a:xfrm rot="16200000">
            <a:off x="8490284" y="4579962"/>
            <a:ext cx="1037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Agencias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B906E8-7E5D-C7E6-3037-2A767C0798E2}"/>
              </a:ext>
            </a:extLst>
          </p:cNvPr>
          <p:cNvSpPr txBox="1"/>
          <p:nvPr/>
        </p:nvSpPr>
        <p:spPr>
          <a:xfrm rot="16200000">
            <a:off x="8773625" y="4589101"/>
            <a:ext cx="1037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Institutos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296F3C-36ED-45DA-98D3-554EF2F3F3CE}"/>
              </a:ext>
            </a:extLst>
          </p:cNvPr>
          <p:cNvSpPr txBox="1"/>
          <p:nvPr/>
        </p:nvSpPr>
        <p:spPr>
          <a:xfrm>
            <a:off x="801329" y="2767280"/>
            <a:ext cx="105893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C" sz="4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Inventario Nacional de Datos Geográficos y de Sensores Remotos </a:t>
            </a:r>
          </a:p>
        </p:txBody>
      </p:sp>
    </p:spTree>
    <p:extLst>
      <p:ext uri="{BB962C8B-B14F-4D97-AF65-F5344CB8AC3E}">
        <p14:creationId xmlns:p14="http://schemas.microsoft.com/office/powerpoint/2010/main" val="153364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F7DA333E-7F42-3406-4D1F-07A863E5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66" y="819136"/>
            <a:ext cx="9621753" cy="68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1CC899-C8BD-405B-94C8-728D0B0F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50F10D26-6C2A-457E-980B-3628D4041FE6}"/>
              </a:ext>
            </a:extLst>
          </p:cNvPr>
          <p:cNvSpPr/>
          <p:nvPr/>
        </p:nvSpPr>
        <p:spPr>
          <a:xfrm>
            <a:off x="570880" y="127887"/>
            <a:ext cx="396221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pc="-1" dirty="0">
                <a:solidFill>
                  <a:schemeClr val="bg1"/>
                </a:solidFill>
                <a:cs typeface="Times New Roman" panose="02020603050405020304" pitchFamily="18" charset="0"/>
              </a:rPr>
              <a:t>¿Qué es el inventario?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ABBEA5-8D6C-F444-1C16-6C8490D6B616}"/>
              </a:ext>
            </a:extLst>
          </p:cNvPr>
          <p:cNvSpPr txBox="1"/>
          <p:nvPr/>
        </p:nvSpPr>
        <p:spPr>
          <a:xfrm rot="16200000">
            <a:off x="7769647" y="4514616"/>
            <a:ext cx="1264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Ministerios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C270B1-69A3-FC3A-934E-9A888A4A4F11}"/>
              </a:ext>
            </a:extLst>
          </p:cNvPr>
          <p:cNvSpPr txBox="1"/>
          <p:nvPr/>
        </p:nvSpPr>
        <p:spPr>
          <a:xfrm rot="16200000">
            <a:off x="8093285" y="4514617"/>
            <a:ext cx="1264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Secretarías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07331A-6BA8-0521-DE2B-8AE0E82FD143}"/>
              </a:ext>
            </a:extLst>
          </p:cNvPr>
          <p:cNvSpPr txBox="1"/>
          <p:nvPr/>
        </p:nvSpPr>
        <p:spPr>
          <a:xfrm rot="16200000">
            <a:off x="8490284" y="4579962"/>
            <a:ext cx="1037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Agencias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B906E8-7E5D-C7E6-3037-2A767C0798E2}"/>
              </a:ext>
            </a:extLst>
          </p:cNvPr>
          <p:cNvSpPr txBox="1"/>
          <p:nvPr/>
        </p:nvSpPr>
        <p:spPr>
          <a:xfrm rot="16200000">
            <a:off x="8773625" y="4589101"/>
            <a:ext cx="1037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Institutos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A7FEE9-9CF0-4456-92CD-0F1EB1B69D28}"/>
              </a:ext>
            </a:extLst>
          </p:cNvPr>
          <p:cNvSpPr txBox="1"/>
          <p:nvPr/>
        </p:nvSpPr>
        <p:spPr>
          <a:xfrm>
            <a:off x="768255" y="2490421"/>
            <a:ext cx="106554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inventario corresponde a un </a:t>
            </a:r>
            <a:r>
              <a:rPr lang="es-E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listado de registros </a:t>
            </a:r>
            <a:r>
              <a:rPr lang="es-E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 detalla las </a:t>
            </a:r>
            <a:r>
              <a:rPr lang="es-E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especificaciones técnicas de los datos y/o productos geográficos </a:t>
            </a:r>
            <a:r>
              <a:rPr lang="es-E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 han generado las instituciones públicas, en cumplimiento de su misión y basado en sus competencias, a partir del 2007.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s-E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objetivo principal es </a:t>
            </a:r>
            <a:r>
              <a:rPr lang="es-E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difundir y dar a conocer </a:t>
            </a:r>
            <a:r>
              <a:rPr lang="es-E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información geográfica disponible a nivel nacional para la </a:t>
            </a:r>
            <a:r>
              <a:rPr lang="es-E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toma de decisiones en beneficio del país</a:t>
            </a:r>
            <a:r>
              <a:rPr lang="es-E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 su uso adecuado por parte de la </a:t>
            </a:r>
            <a:r>
              <a:rPr lang="es-E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r>
              <a:rPr lang="es-E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8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F7DA333E-7F42-3406-4D1F-07A863E5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88" y="819136"/>
            <a:ext cx="9621753" cy="68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1CC899-C8BD-405B-94C8-728D0B0F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50F10D26-6C2A-457E-980B-3628D4041FE6}"/>
              </a:ext>
            </a:extLst>
          </p:cNvPr>
          <p:cNvSpPr/>
          <p:nvPr/>
        </p:nvSpPr>
        <p:spPr>
          <a:xfrm>
            <a:off x="228126" y="127887"/>
            <a:ext cx="464772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pc="-1" dirty="0">
                <a:solidFill>
                  <a:schemeClr val="bg1"/>
                </a:solidFill>
                <a:cs typeface="Times New Roman" panose="02020603050405020304" pitchFamily="18" charset="0"/>
              </a:rPr>
              <a:t>Antecedentes y normativa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ABBEA5-8D6C-F444-1C16-6C8490D6B616}"/>
              </a:ext>
            </a:extLst>
          </p:cNvPr>
          <p:cNvSpPr txBox="1"/>
          <p:nvPr/>
        </p:nvSpPr>
        <p:spPr>
          <a:xfrm rot="16200000">
            <a:off x="7769647" y="4514616"/>
            <a:ext cx="1264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Ministerios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C270B1-69A3-FC3A-934E-9A888A4A4F11}"/>
              </a:ext>
            </a:extLst>
          </p:cNvPr>
          <p:cNvSpPr txBox="1"/>
          <p:nvPr/>
        </p:nvSpPr>
        <p:spPr>
          <a:xfrm rot="16200000">
            <a:off x="8093285" y="4514617"/>
            <a:ext cx="1264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Secretarías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07331A-6BA8-0521-DE2B-8AE0E82FD143}"/>
              </a:ext>
            </a:extLst>
          </p:cNvPr>
          <p:cNvSpPr txBox="1"/>
          <p:nvPr/>
        </p:nvSpPr>
        <p:spPr>
          <a:xfrm rot="16200000">
            <a:off x="8490284" y="4579962"/>
            <a:ext cx="1037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Agencias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B906E8-7E5D-C7E6-3037-2A767C0798E2}"/>
              </a:ext>
            </a:extLst>
          </p:cNvPr>
          <p:cNvSpPr txBox="1"/>
          <p:nvPr/>
        </p:nvSpPr>
        <p:spPr>
          <a:xfrm rot="16200000">
            <a:off x="8773625" y="4589101"/>
            <a:ext cx="1037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Institutos</a:t>
            </a:r>
            <a:endParaRPr lang="es-EC" sz="1500" dirty="0">
              <a:solidFill>
                <a:schemeClr val="bg1"/>
              </a:solidFill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1E60043E-4D21-49C7-9170-ED76DF1BDEC5}"/>
              </a:ext>
            </a:extLst>
          </p:cNvPr>
          <p:cNvGraphicFramePr/>
          <p:nvPr/>
        </p:nvGraphicFramePr>
        <p:xfrm>
          <a:off x="1032387" y="1117872"/>
          <a:ext cx="10264877" cy="562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67861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F7DA333E-7F42-3406-4D1F-07A863E5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47" y="819136"/>
            <a:ext cx="9621753" cy="68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1CC899-C8BD-405B-94C8-728D0B0F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50F10D26-6C2A-457E-980B-3628D4041FE6}"/>
              </a:ext>
            </a:extLst>
          </p:cNvPr>
          <p:cNvSpPr/>
          <p:nvPr/>
        </p:nvSpPr>
        <p:spPr>
          <a:xfrm>
            <a:off x="158470" y="135156"/>
            <a:ext cx="1640875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pc="-1" dirty="0">
                <a:solidFill>
                  <a:schemeClr val="bg1"/>
                </a:solidFill>
                <a:cs typeface="Times New Roman" panose="02020603050405020304" pitchFamily="18" charset="0"/>
              </a:rPr>
              <a:t>Objetivo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ABBEA5-8D6C-F444-1C16-6C8490D6B616}"/>
              </a:ext>
            </a:extLst>
          </p:cNvPr>
          <p:cNvSpPr txBox="1"/>
          <p:nvPr/>
        </p:nvSpPr>
        <p:spPr>
          <a:xfrm rot="16200000">
            <a:off x="7769647" y="4514616"/>
            <a:ext cx="1264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Ministerios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C270B1-69A3-FC3A-934E-9A888A4A4F11}"/>
              </a:ext>
            </a:extLst>
          </p:cNvPr>
          <p:cNvSpPr txBox="1"/>
          <p:nvPr/>
        </p:nvSpPr>
        <p:spPr>
          <a:xfrm rot="16200000">
            <a:off x="8093285" y="4514617"/>
            <a:ext cx="1264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Secretarías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07331A-6BA8-0521-DE2B-8AE0E82FD143}"/>
              </a:ext>
            </a:extLst>
          </p:cNvPr>
          <p:cNvSpPr txBox="1"/>
          <p:nvPr/>
        </p:nvSpPr>
        <p:spPr>
          <a:xfrm rot="16200000">
            <a:off x="8490284" y="4579962"/>
            <a:ext cx="1037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Agencias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B906E8-7E5D-C7E6-3037-2A767C0798E2}"/>
              </a:ext>
            </a:extLst>
          </p:cNvPr>
          <p:cNvSpPr txBox="1"/>
          <p:nvPr/>
        </p:nvSpPr>
        <p:spPr>
          <a:xfrm rot="16200000">
            <a:off x="8773625" y="4589101"/>
            <a:ext cx="1037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Institutos</a:t>
            </a:r>
            <a:endParaRPr lang="es-EC" sz="1500" dirty="0">
              <a:solidFill>
                <a:schemeClr val="bg1"/>
              </a:solidFill>
            </a:endParaRPr>
          </a:p>
        </p:txBody>
      </p:sp>
      <p:graphicFrame>
        <p:nvGraphicFramePr>
          <p:cNvPr id="13" name="6 Marcador de contenido">
            <a:extLst>
              <a:ext uri="{FF2B5EF4-FFF2-40B4-BE49-F238E27FC236}">
                <a16:creationId xmlns:a16="http://schemas.microsoft.com/office/drawing/2014/main" id="{6EC76ADA-3501-42AF-8961-470850991ED0}"/>
              </a:ext>
            </a:extLst>
          </p:cNvPr>
          <p:cNvGraphicFramePr>
            <a:graphicFrameLocks/>
          </p:cNvGraphicFramePr>
          <p:nvPr/>
        </p:nvGraphicFramePr>
        <p:xfrm>
          <a:off x="2324692" y="1181178"/>
          <a:ext cx="8500623" cy="531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0939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F7DA333E-7F42-3406-4D1F-07A863E5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84" y="839095"/>
            <a:ext cx="9621753" cy="68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1CC899-C8BD-405B-94C8-728D0B0F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ABBEA5-8D6C-F444-1C16-6C8490D6B616}"/>
              </a:ext>
            </a:extLst>
          </p:cNvPr>
          <p:cNvSpPr txBox="1"/>
          <p:nvPr/>
        </p:nvSpPr>
        <p:spPr>
          <a:xfrm rot="16200000">
            <a:off x="7769647" y="4514616"/>
            <a:ext cx="1264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Ministerios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C270B1-69A3-FC3A-934E-9A888A4A4F11}"/>
              </a:ext>
            </a:extLst>
          </p:cNvPr>
          <p:cNvSpPr txBox="1"/>
          <p:nvPr/>
        </p:nvSpPr>
        <p:spPr>
          <a:xfrm rot="16200000">
            <a:off x="8093285" y="4514617"/>
            <a:ext cx="1264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Secretarías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07331A-6BA8-0521-DE2B-8AE0E82FD143}"/>
              </a:ext>
            </a:extLst>
          </p:cNvPr>
          <p:cNvSpPr txBox="1"/>
          <p:nvPr/>
        </p:nvSpPr>
        <p:spPr>
          <a:xfrm rot="16200000">
            <a:off x="8490284" y="4579962"/>
            <a:ext cx="1037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Agencias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B906E8-7E5D-C7E6-3037-2A767C0798E2}"/>
              </a:ext>
            </a:extLst>
          </p:cNvPr>
          <p:cNvSpPr txBox="1"/>
          <p:nvPr/>
        </p:nvSpPr>
        <p:spPr>
          <a:xfrm rot="16200000">
            <a:off x="8773625" y="4589101"/>
            <a:ext cx="1037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Institutos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3" name="13 Rectángulo">
            <a:extLst>
              <a:ext uri="{FF2B5EF4-FFF2-40B4-BE49-F238E27FC236}">
                <a16:creationId xmlns:a16="http://schemas.microsoft.com/office/drawing/2014/main" id="{7773FB1A-DD09-4301-A875-AA56C419CFB3}"/>
              </a:ext>
            </a:extLst>
          </p:cNvPr>
          <p:cNvSpPr/>
          <p:nvPr/>
        </p:nvSpPr>
        <p:spPr>
          <a:xfrm>
            <a:off x="841581" y="3841125"/>
            <a:ext cx="1765628" cy="2993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595" tIns="20570" rIns="57595" bIns="0" numCol="1" spcCol="1270" anchor="ctr" anchorCtr="0">
            <a:noAutofit/>
          </a:bodyPr>
          <a:lstStyle/>
          <a:p>
            <a:pPr algn="ctr" defTabSz="3599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lang="es-ES" sz="25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4 CuadroTexto">
            <a:extLst>
              <a:ext uri="{FF2B5EF4-FFF2-40B4-BE49-F238E27FC236}">
                <a16:creationId xmlns:a16="http://schemas.microsoft.com/office/drawing/2014/main" id="{71320E33-9206-40BB-9B98-2B12301D2ED8}"/>
              </a:ext>
            </a:extLst>
          </p:cNvPr>
          <p:cNvSpPr txBox="1"/>
          <p:nvPr/>
        </p:nvSpPr>
        <p:spPr>
          <a:xfrm>
            <a:off x="1119325" y="4140471"/>
            <a:ext cx="15550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4157</a:t>
            </a:r>
            <a:endParaRPr lang="es-ES" sz="35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9 CuadroTexto">
            <a:extLst>
              <a:ext uri="{FF2B5EF4-FFF2-40B4-BE49-F238E27FC236}">
                <a16:creationId xmlns:a16="http://schemas.microsoft.com/office/drawing/2014/main" id="{35941D57-CE3B-4197-AD48-68D29D847919}"/>
              </a:ext>
            </a:extLst>
          </p:cNvPr>
          <p:cNvSpPr txBox="1"/>
          <p:nvPr/>
        </p:nvSpPr>
        <p:spPr>
          <a:xfrm>
            <a:off x="219676" y="1053037"/>
            <a:ext cx="233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tipo de producto: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 descr="Base de datos">
            <a:extLst>
              <a:ext uri="{FF2B5EF4-FFF2-40B4-BE49-F238E27FC236}">
                <a16:creationId xmlns:a16="http://schemas.microsoft.com/office/drawing/2014/main" id="{6F67AC8B-E397-465E-9910-90E1A8AF9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7195" y="2671496"/>
            <a:ext cx="914400" cy="914400"/>
          </a:xfrm>
          <a:prstGeom prst="rect">
            <a:avLst/>
          </a:prstGeom>
        </p:spPr>
      </p:pic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2D7EF274-5BDA-4EF2-B35B-FF55D7E322A1}"/>
              </a:ext>
            </a:extLst>
          </p:cNvPr>
          <p:cNvGraphicFramePr>
            <a:graphicFrameLocks/>
          </p:cNvGraphicFramePr>
          <p:nvPr/>
        </p:nvGraphicFramePr>
        <p:xfrm>
          <a:off x="2728912" y="1473993"/>
          <a:ext cx="8923826" cy="473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8 CuadroTexto">
            <a:extLst>
              <a:ext uri="{FF2B5EF4-FFF2-40B4-BE49-F238E27FC236}">
                <a16:creationId xmlns:a16="http://schemas.microsoft.com/office/drawing/2014/main" id="{3B2967F6-DE6D-42A1-9B2E-F4C27EB74185}"/>
              </a:ext>
            </a:extLst>
          </p:cNvPr>
          <p:cNvSpPr txBox="1"/>
          <p:nvPr/>
        </p:nvSpPr>
        <p:spPr>
          <a:xfrm>
            <a:off x="2530183" y="142029"/>
            <a:ext cx="692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spc="-1" dirty="0">
                <a:solidFill>
                  <a:schemeClr val="bg1"/>
                </a:solidFill>
                <a:cs typeface="Times New Roman" panose="02020603050405020304" pitchFamily="18" charset="0"/>
              </a:rPr>
              <a:t>Inventario Nacional de Datos Geográficos 2007-2024</a:t>
            </a:r>
            <a:endParaRPr lang="es-ES" sz="2400" b="1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F7DA333E-7F42-3406-4D1F-07A863E5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47" y="839096"/>
            <a:ext cx="9621753" cy="68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1CC899-C8BD-405B-94C8-728D0B0F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ABBEA5-8D6C-F444-1C16-6C8490D6B616}"/>
              </a:ext>
            </a:extLst>
          </p:cNvPr>
          <p:cNvSpPr txBox="1"/>
          <p:nvPr/>
        </p:nvSpPr>
        <p:spPr>
          <a:xfrm rot="16200000">
            <a:off x="7769647" y="4514616"/>
            <a:ext cx="1264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Ministerios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C270B1-69A3-FC3A-934E-9A888A4A4F11}"/>
              </a:ext>
            </a:extLst>
          </p:cNvPr>
          <p:cNvSpPr txBox="1"/>
          <p:nvPr/>
        </p:nvSpPr>
        <p:spPr>
          <a:xfrm rot="16200000">
            <a:off x="8093285" y="4514617"/>
            <a:ext cx="1264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Secretarías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07331A-6BA8-0521-DE2B-8AE0E82FD143}"/>
              </a:ext>
            </a:extLst>
          </p:cNvPr>
          <p:cNvSpPr txBox="1"/>
          <p:nvPr/>
        </p:nvSpPr>
        <p:spPr>
          <a:xfrm rot="16200000">
            <a:off x="8490284" y="4579962"/>
            <a:ext cx="1037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Agencias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B906E8-7E5D-C7E6-3037-2A767C0798E2}"/>
              </a:ext>
            </a:extLst>
          </p:cNvPr>
          <p:cNvSpPr txBox="1"/>
          <p:nvPr/>
        </p:nvSpPr>
        <p:spPr>
          <a:xfrm rot="16200000">
            <a:off x="8773625" y="4589101"/>
            <a:ext cx="1037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Institutos</a:t>
            </a:r>
            <a:endParaRPr lang="es-EC" sz="1500" dirty="0">
              <a:solidFill>
                <a:schemeClr val="bg1"/>
              </a:solidFill>
            </a:endParaRPr>
          </a:p>
        </p:txBody>
      </p:sp>
      <p:graphicFrame>
        <p:nvGraphicFramePr>
          <p:cNvPr id="13" name="1 Diagrama">
            <a:extLst>
              <a:ext uri="{FF2B5EF4-FFF2-40B4-BE49-F238E27FC236}">
                <a16:creationId xmlns:a16="http://schemas.microsoft.com/office/drawing/2014/main" id="{89BC8E4F-D264-46A9-A764-F379B77F93C2}"/>
              </a:ext>
            </a:extLst>
          </p:cNvPr>
          <p:cNvGraphicFramePr/>
          <p:nvPr/>
        </p:nvGraphicFramePr>
        <p:xfrm>
          <a:off x="2861707" y="1109871"/>
          <a:ext cx="9330293" cy="5330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13 Rectángulo">
            <a:extLst>
              <a:ext uri="{FF2B5EF4-FFF2-40B4-BE49-F238E27FC236}">
                <a16:creationId xmlns:a16="http://schemas.microsoft.com/office/drawing/2014/main" id="{FA6B0693-45D6-497A-ACB2-1DA8886CB7CE}"/>
              </a:ext>
            </a:extLst>
          </p:cNvPr>
          <p:cNvSpPr/>
          <p:nvPr/>
        </p:nvSpPr>
        <p:spPr>
          <a:xfrm>
            <a:off x="536606" y="3770101"/>
            <a:ext cx="2720485" cy="4033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595" tIns="20570" rIns="57595" bIns="0" numCol="1" spcCol="1270" anchor="ctr" anchorCtr="0">
            <a:noAutofit/>
          </a:bodyPr>
          <a:lstStyle/>
          <a:p>
            <a:pPr algn="ctr" defTabSz="3599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INSTITUCIONES</a:t>
            </a:r>
            <a:endParaRPr lang="es-ES" sz="25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4210DF04-91F6-4E22-9B18-7892B5015887}"/>
              </a:ext>
            </a:extLst>
          </p:cNvPr>
          <p:cNvSpPr txBox="1"/>
          <p:nvPr/>
        </p:nvSpPr>
        <p:spPr>
          <a:xfrm>
            <a:off x="1306658" y="4173430"/>
            <a:ext cx="822393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s-ES" sz="35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 descr="Conexiones">
            <a:extLst>
              <a:ext uri="{FF2B5EF4-FFF2-40B4-BE49-F238E27FC236}">
                <a16:creationId xmlns:a16="http://schemas.microsoft.com/office/drawing/2014/main" id="{2F646501-CE5C-4DFE-A82B-0E9BED176D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41957" y="2846185"/>
            <a:ext cx="914400" cy="914400"/>
          </a:xfrm>
          <a:prstGeom prst="rect">
            <a:avLst/>
          </a:prstGeom>
        </p:spPr>
      </p:pic>
      <p:sp>
        <p:nvSpPr>
          <p:cNvPr id="18" name="8 CuadroTexto">
            <a:extLst>
              <a:ext uri="{FF2B5EF4-FFF2-40B4-BE49-F238E27FC236}">
                <a16:creationId xmlns:a16="http://schemas.microsoft.com/office/drawing/2014/main" id="{B5D81ACC-4AFA-43A8-A6C0-91059124FA40}"/>
              </a:ext>
            </a:extLst>
          </p:cNvPr>
          <p:cNvSpPr txBox="1"/>
          <p:nvPr/>
        </p:nvSpPr>
        <p:spPr>
          <a:xfrm>
            <a:off x="2530183" y="142029"/>
            <a:ext cx="692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spc="-1" dirty="0">
                <a:solidFill>
                  <a:schemeClr val="bg1"/>
                </a:solidFill>
                <a:cs typeface="Times New Roman" panose="02020603050405020304" pitchFamily="18" charset="0"/>
              </a:rPr>
              <a:t>Inventario Nacional de Datos Geográficos 2007-2024</a:t>
            </a:r>
            <a:endParaRPr lang="es-ES" sz="2400" b="1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F7DA333E-7F42-3406-4D1F-07A863E5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46" y="819136"/>
            <a:ext cx="9621753" cy="68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1CC899-C8BD-405B-94C8-728D0B0F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ABBEA5-8D6C-F444-1C16-6C8490D6B616}"/>
              </a:ext>
            </a:extLst>
          </p:cNvPr>
          <p:cNvSpPr txBox="1"/>
          <p:nvPr/>
        </p:nvSpPr>
        <p:spPr>
          <a:xfrm rot="16200000">
            <a:off x="7769647" y="4514616"/>
            <a:ext cx="1264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Ministerios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C270B1-69A3-FC3A-934E-9A888A4A4F11}"/>
              </a:ext>
            </a:extLst>
          </p:cNvPr>
          <p:cNvSpPr txBox="1"/>
          <p:nvPr/>
        </p:nvSpPr>
        <p:spPr>
          <a:xfrm rot="16200000">
            <a:off x="8093285" y="4514617"/>
            <a:ext cx="1264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Secretarías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07331A-6BA8-0521-DE2B-8AE0E82FD143}"/>
              </a:ext>
            </a:extLst>
          </p:cNvPr>
          <p:cNvSpPr txBox="1"/>
          <p:nvPr/>
        </p:nvSpPr>
        <p:spPr>
          <a:xfrm rot="16200000">
            <a:off x="8490284" y="4579962"/>
            <a:ext cx="1037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Agencias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B906E8-7E5D-C7E6-3037-2A767C0798E2}"/>
              </a:ext>
            </a:extLst>
          </p:cNvPr>
          <p:cNvSpPr txBox="1"/>
          <p:nvPr/>
        </p:nvSpPr>
        <p:spPr>
          <a:xfrm rot="16200000">
            <a:off x="8773625" y="4589101"/>
            <a:ext cx="1037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Institutos</a:t>
            </a:r>
            <a:endParaRPr lang="es-EC" sz="1500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70E7729F-B92B-4C77-BB42-6DE4D8F3576E}"/>
              </a:ext>
            </a:extLst>
          </p:cNvPr>
          <p:cNvGraphicFramePr/>
          <p:nvPr/>
        </p:nvGraphicFramePr>
        <p:xfrm>
          <a:off x="1770380" y="980368"/>
          <a:ext cx="8847578" cy="561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13 Rectángulo">
            <a:extLst>
              <a:ext uri="{FF2B5EF4-FFF2-40B4-BE49-F238E27FC236}">
                <a16:creationId xmlns:a16="http://schemas.microsoft.com/office/drawing/2014/main" id="{754E9E97-4162-447B-8F70-912544491813}"/>
              </a:ext>
            </a:extLst>
          </p:cNvPr>
          <p:cNvSpPr/>
          <p:nvPr/>
        </p:nvSpPr>
        <p:spPr>
          <a:xfrm>
            <a:off x="841581" y="3841125"/>
            <a:ext cx="1765628" cy="2993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595" tIns="20570" rIns="57595" bIns="0" numCol="1" spcCol="1270" anchor="ctr" anchorCtr="0">
            <a:noAutofit/>
          </a:bodyPr>
          <a:lstStyle/>
          <a:p>
            <a:pPr algn="ctr" defTabSz="3599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lang="es-ES" sz="25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4A762995-45AE-406C-8D62-D250DAD6B34E}"/>
              </a:ext>
            </a:extLst>
          </p:cNvPr>
          <p:cNvSpPr txBox="1"/>
          <p:nvPr/>
        </p:nvSpPr>
        <p:spPr>
          <a:xfrm>
            <a:off x="1119325" y="4140471"/>
            <a:ext cx="15550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7239</a:t>
            </a:r>
            <a:endParaRPr lang="es-ES" sz="35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 descr="Imagen">
            <a:extLst>
              <a:ext uri="{FF2B5EF4-FFF2-40B4-BE49-F238E27FC236}">
                <a16:creationId xmlns:a16="http://schemas.microsoft.com/office/drawing/2014/main" id="{11776C04-90D0-4589-A11C-65F3678CC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7195" y="2827431"/>
            <a:ext cx="914400" cy="914400"/>
          </a:xfrm>
          <a:prstGeom prst="rect">
            <a:avLst/>
          </a:prstGeom>
        </p:spPr>
      </p:pic>
      <p:sp>
        <p:nvSpPr>
          <p:cNvPr id="18" name="8 CuadroTexto">
            <a:extLst>
              <a:ext uri="{FF2B5EF4-FFF2-40B4-BE49-F238E27FC236}">
                <a16:creationId xmlns:a16="http://schemas.microsoft.com/office/drawing/2014/main" id="{787B7FA6-E8BC-44EE-94B7-B543D1DB25B3}"/>
              </a:ext>
            </a:extLst>
          </p:cNvPr>
          <p:cNvSpPr txBox="1"/>
          <p:nvPr/>
        </p:nvSpPr>
        <p:spPr>
          <a:xfrm>
            <a:off x="790590" y="126124"/>
            <a:ext cx="86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spc="-1" dirty="0">
                <a:solidFill>
                  <a:schemeClr val="bg1"/>
                </a:solidFill>
                <a:cs typeface="Times New Roman" panose="02020603050405020304" pitchFamily="18" charset="0"/>
              </a:rPr>
              <a:t>Resultados Inventario Nacional de Sensores Remotos 2007-2024</a:t>
            </a:r>
            <a:endParaRPr lang="es-ES" sz="2400" b="1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3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F7DA333E-7F42-3406-4D1F-07A863E5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88" y="839095"/>
            <a:ext cx="9621753" cy="68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1CC899-C8BD-405B-94C8-728D0B0F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50F10D26-6C2A-457E-980B-3628D4041FE6}"/>
              </a:ext>
            </a:extLst>
          </p:cNvPr>
          <p:cNvSpPr/>
          <p:nvPr/>
        </p:nvSpPr>
        <p:spPr>
          <a:xfrm>
            <a:off x="337868" y="127887"/>
            <a:ext cx="36843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pc="-1" dirty="0">
                <a:solidFill>
                  <a:schemeClr val="bg1"/>
                </a:solidFill>
                <a:cs typeface="Times New Roman" panose="02020603050405020304" pitchFamily="18" charset="0"/>
              </a:rPr>
              <a:t>Evolución resultados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ABBEA5-8D6C-F444-1C16-6C8490D6B616}"/>
              </a:ext>
            </a:extLst>
          </p:cNvPr>
          <p:cNvSpPr txBox="1"/>
          <p:nvPr/>
        </p:nvSpPr>
        <p:spPr>
          <a:xfrm rot="16200000">
            <a:off x="7769647" y="4514616"/>
            <a:ext cx="1264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Ministerios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C270B1-69A3-FC3A-934E-9A888A4A4F11}"/>
              </a:ext>
            </a:extLst>
          </p:cNvPr>
          <p:cNvSpPr txBox="1"/>
          <p:nvPr/>
        </p:nvSpPr>
        <p:spPr>
          <a:xfrm rot="16200000">
            <a:off x="8093285" y="4514617"/>
            <a:ext cx="1264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Secretarías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07331A-6BA8-0521-DE2B-8AE0E82FD143}"/>
              </a:ext>
            </a:extLst>
          </p:cNvPr>
          <p:cNvSpPr txBox="1"/>
          <p:nvPr/>
        </p:nvSpPr>
        <p:spPr>
          <a:xfrm rot="16200000">
            <a:off x="8490284" y="4579962"/>
            <a:ext cx="1037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Agencias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B906E8-7E5D-C7E6-3037-2A767C0798E2}"/>
              </a:ext>
            </a:extLst>
          </p:cNvPr>
          <p:cNvSpPr txBox="1"/>
          <p:nvPr/>
        </p:nvSpPr>
        <p:spPr>
          <a:xfrm rot="16200000">
            <a:off x="8773625" y="4589101"/>
            <a:ext cx="1037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Institutos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3" name="8 CuadroTexto">
            <a:extLst>
              <a:ext uri="{FF2B5EF4-FFF2-40B4-BE49-F238E27FC236}">
                <a16:creationId xmlns:a16="http://schemas.microsoft.com/office/drawing/2014/main" id="{2FF3E86C-2B7A-47B8-8CB7-03248195B98A}"/>
              </a:ext>
            </a:extLst>
          </p:cNvPr>
          <p:cNvSpPr txBox="1"/>
          <p:nvPr/>
        </p:nvSpPr>
        <p:spPr>
          <a:xfrm>
            <a:off x="6093369" y="1450434"/>
            <a:ext cx="585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Inventario Nacional de Sensores Remotos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8 CuadroTexto">
            <a:extLst>
              <a:ext uri="{FF2B5EF4-FFF2-40B4-BE49-F238E27FC236}">
                <a16:creationId xmlns:a16="http://schemas.microsoft.com/office/drawing/2014/main" id="{022458C8-9E4B-4CCA-8DFB-E70620BE7767}"/>
              </a:ext>
            </a:extLst>
          </p:cNvPr>
          <p:cNvSpPr txBox="1"/>
          <p:nvPr/>
        </p:nvSpPr>
        <p:spPr>
          <a:xfrm>
            <a:off x="478308" y="1450434"/>
            <a:ext cx="585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Inventario Nacional de Datos Geográficos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776B8AD-8411-4EE6-9A6A-75F8CCBF86C2}"/>
              </a:ext>
            </a:extLst>
          </p:cNvPr>
          <p:cNvGraphicFramePr>
            <a:graphicFrameLocks/>
          </p:cNvGraphicFramePr>
          <p:nvPr/>
        </p:nvGraphicFramePr>
        <p:xfrm>
          <a:off x="6686551" y="2305050"/>
          <a:ext cx="4876799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2A809B56-5AE0-4AD9-8D9C-D40DAE222390}"/>
              </a:ext>
            </a:extLst>
          </p:cNvPr>
          <p:cNvGraphicFramePr>
            <a:graphicFrameLocks/>
          </p:cNvGraphicFramePr>
          <p:nvPr/>
        </p:nvGraphicFramePr>
        <p:xfrm>
          <a:off x="695569" y="2305050"/>
          <a:ext cx="4876799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59203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F7DA333E-7F42-3406-4D1F-07A863E5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46" y="839096"/>
            <a:ext cx="9621753" cy="68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1CC899-C8BD-405B-94C8-728D0B0F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ABBEA5-8D6C-F444-1C16-6C8490D6B616}"/>
              </a:ext>
            </a:extLst>
          </p:cNvPr>
          <p:cNvSpPr txBox="1"/>
          <p:nvPr/>
        </p:nvSpPr>
        <p:spPr>
          <a:xfrm rot="16200000">
            <a:off x="7769647" y="4514616"/>
            <a:ext cx="1264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Ministerios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C270B1-69A3-FC3A-934E-9A888A4A4F11}"/>
              </a:ext>
            </a:extLst>
          </p:cNvPr>
          <p:cNvSpPr txBox="1"/>
          <p:nvPr/>
        </p:nvSpPr>
        <p:spPr>
          <a:xfrm rot="16200000">
            <a:off x="8093285" y="4514617"/>
            <a:ext cx="1264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Secretarías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07331A-6BA8-0521-DE2B-8AE0E82FD143}"/>
              </a:ext>
            </a:extLst>
          </p:cNvPr>
          <p:cNvSpPr txBox="1"/>
          <p:nvPr/>
        </p:nvSpPr>
        <p:spPr>
          <a:xfrm rot="16200000">
            <a:off x="8490284" y="4579962"/>
            <a:ext cx="1037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Agencias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B906E8-7E5D-C7E6-3037-2A767C0798E2}"/>
              </a:ext>
            </a:extLst>
          </p:cNvPr>
          <p:cNvSpPr txBox="1"/>
          <p:nvPr/>
        </p:nvSpPr>
        <p:spPr>
          <a:xfrm rot="16200000">
            <a:off x="8773625" y="4589101"/>
            <a:ext cx="1037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bg1"/>
                </a:solidFill>
              </a:rPr>
              <a:t>- Institutos</a:t>
            </a:r>
            <a:endParaRPr lang="es-EC" sz="15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39B09A-6B5B-4F33-BE74-2494E3CE61B9}"/>
              </a:ext>
            </a:extLst>
          </p:cNvPr>
          <p:cNvSpPr txBox="1"/>
          <p:nvPr/>
        </p:nvSpPr>
        <p:spPr>
          <a:xfrm>
            <a:off x="801329" y="2324828"/>
            <a:ext cx="105893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C" sz="4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</a:t>
            </a:r>
            <a:r>
              <a:rPr lang="es-ES" sz="4000" b="1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lataforma</a:t>
            </a:r>
            <a:r>
              <a:rPr lang="es-ES" sz="4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para registro de información dentro del Inventario Nacional de Datos Geográficos y de Sensores Remotos. </a:t>
            </a:r>
          </a:p>
          <a:p>
            <a:pPr algn="ctr">
              <a:lnSpc>
                <a:spcPct val="100000"/>
              </a:lnSpc>
              <a:buNone/>
            </a:pPr>
            <a:endParaRPr lang="es-EC" sz="4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647BC75-9AE5-415C-927C-D10818FDD3BB}"/>
              </a:ext>
            </a:extLst>
          </p:cNvPr>
          <p:cNvSpPr txBox="1"/>
          <p:nvPr/>
        </p:nvSpPr>
        <p:spPr>
          <a:xfrm>
            <a:off x="644856" y="4879373"/>
            <a:ext cx="7734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Enlace: https://www.geoportaligm.gob.ec/conage/pgn/</a:t>
            </a:r>
          </a:p>
        </p:txBody>
      </p:sp>
    </p:spTree>
    <p:extLst>
      <p:ext uri="{BB962C8B-B14F-4D97-AF65-F5344CB8AC3E}">
        <p14:creationId xmlns:p14="http://schemas.microsoft.com/office/powerpoint/2010/main" val="17932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37783C-085C-48DE-B9F4-352E7DF0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5" name="CuadroTexto 8">
            <a:extLst>
              <a:ext uri="{FF2B5EF4-FFF2-40B4-BE49-F238E27FC236}">
                <a16:creationId xmlns:a16="http://schemas.microsoft.com/office/drawing/2014/main" id="{D9C5FCF1-41CA-470D-9F2A-A678985BA541}"/>
              </a:ext>
            </a:extLst>
          </p:cNvPr>
          <p:cNvSpPr/>
          <p:nvPr/>
        </p:nvSpPr>
        <p:spPr>
          <a:xfrm>
            <a:off x="404404" y="117129"/>
            <a:ext cx="172282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trike="noStrike" spc="-1" dirty="0">
                <a:solidFill>
                  <a:schemeClr val="bg1"/>
                </a:solidFill>
                <a:cs typeface="Times New Roman" panose="02020603050405020304" pitchFamily="18" charset="0"/>
              </a:rPr>
              <a:t>Contexto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622A4BE0-EAA8-4628-BEC8-7F1C8FF390E3}"/>
              </a:ext>
            </a:extLst>
          </p:cNvPr>
          <p:cNvSpPr txBox="1">
            <a:spLocks/>
          </p:cNvSpPr>
          <p:nvPr/>
        </p:nvSpPr>
        <p:spPr>
          <a:xfrm>
            <a:off x="2025715" y="82332"/>
            <a:ext cx="8140567" cy="83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algn="just"/>
            <a:r>
              <a:rPr lang="es-EC" sz="25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Reestructuración y Fusión Institucional 2025</a:t>
            </a:r>
          </a:p>
          <a:p>
            <a:pPr algn="just"/>
            <a:endParaRPr lang="es-ES" sz="10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498F9AC-D376-49BE-AE15-AB29AB0F2835}"/>
              </a:ext>
            </a:extLst>
          </p:cNvPr>
          <p:cNvGrpSpPr/>
          <p:nvPr/>
        </p:nvGrpSpPr>
        <p:grpSpPr>
          <a:xfrm>
            <a:off x="1358993" y="3709728"/>
            <a:ext cx="5806441" cy="2729256"/>
            <a:chOff x="1051560" y="2004109"/>
            <a:chExt cx="5806441" cy="2729256"/>
          </a:xfrm>
        </p:grpSpPr>
        <p:sp>
          <p:nvSpPr>
            <p:cNvPr id="16" name="Flecha: a la derecha 15">
              <a:extLst>
                <a:ext uri="{FF2B5EF4-FFF2-40B4-BE49-F238E27FC236}">
                  <a16:creationId xmlns:a16="http://schemas.microsoft.com/office/drawing/2014/main" id="{3EB5968E-9D3E-4983-B841-5AF0EE20B6C1}"/>
                </a:ext>
              </a:extLst>
            </p:cNvPr>
            <p:cNvSpPr/>
            <p:nvPr/>
          </p:nvSpPr>
          <p:spPr>
            <a:xfrm>
              <a:off x="4002235" y="3077798"/>
              <a:ext cx="438912" cy="530531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BCED3FEA-9063-4F25-B68E-951B66F613CE}"/>
                </a:ext>
              </a:extLst>
            </p:cNvPr>
            <p:cNvSpPr/>
            <p:nvPr/>
          </p:nvSpPr>
          <p:spPr>
            <a:xfrm>
              <a:off x="1051560" y="2124635"/>
              <a:ext cx="2322576" cy="839096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/>
                <a:t>Secretaría General de la Administración Pública y Gabinete</a:t>
              </a:r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CBC40252-49B3-48F4-A705-D4348EE092C0}"/>
                </a:ext>
              </a:extLst>
            </p:cNvPr>
            <p:cNvSpPr/>
            <p:nvPr/>
          </p:nvSpPr>
          <p:spPr>
            <a:xfrm>
              <a:off x="1051560" y="3657779"/>
              <a:ext cx="2322576" cy="839096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/>
                <a:t>Secretaría Nacional de Planificación</a:t>
              </a:r>
            </a:p>
          </p:txBody>
        </p:sp>
        <p:sp>
          <p:nvSpPr>
            <p:cNvPr id="14" name="Signo más 13">
              <a:extLst>
                <a:ext uri="{FF2B5EF4-FFF2-40B4-BE49-F238E27FC236}">
                  <a16:creationId xmlns:a16="http://schemas.microsoft.com/office/drawing/2014/main" id="{D677C6CC-992F-4481-A275-22148DBB44FC}"/>
                </a:ext>
              </a:extLst>
            </p:cNvPr>
            <p:cNvSpPr/>
            <p:nvPr/>
          </p:nvSpPr>
          <p:spPr>
            <a:xfrm>
              <a:off x="2048256" y="3127248"/>
              <a:ext cx="310896" cy="301752"/>
            </a:xfrm>
            <a:prstGeom prst="mathPlu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Arco de bloque 14">
              <a:extLst>
                <a:ext uri="{FF2B5EF4-FFF2-40B4-BE49-F238E27FC236}">
                  <a16:creationId xmlns:a16="http://schemas.microsoft.com/office/drawing/2014/main" id="{FCC76A3E-D80E-4019-8D45-A4BF6A3991A3}"/>
                </a:ext>
              </a:extLst>
            </p:cNvPr>
            <p:cNvSpPr/>
            <p:nvPr/>
          </p:nvSpPr>
          <p:spPr>
            <a:xfrm rot="5400000">
              <a:off x="2485413" y="2643549"/>
              <a:ext cx="1911096" cy="1399032"/>
            </a:xfrm>
            <a:prstGeom prst="blockArc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2147C308-904C-40FD-B65A-033AC3966022}"/>
                </a:ext>
              </a:extLst>
            </p:cNvPr>
            <p:cNvSpPr/>
            <p:nvPr/>
          </p:nvSpPr>
          <p:spPr>
            <a:xfrm>
              <a:off x="4535425" y="2004109"/>
              <a:ext cx="2322576" cy="2729256"/>
            </a:xfrm>
            <a:prstGeom prst="roundRect">
              <a:avLst/>
            </a:prstGeom>
            <a:effectLst>
              <a:glow rad="635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/>
                <a:t>Secretaría General de la Administración Pública, Planificación y Gabinete</a:t>
              </a:r>
            </a:p>
            <a:p>
              <a:pPr algn="ctr"/>
              <a:endParaRPr lang="es-EC" sz="1600" b="1" dirty="0"/>
            </a:p>
            <a:p>
              <a:pPr algn="ctr"/>
              <a:r>
                <a:rPr lang="es-EC" sz="1400" dirty="0"/>
                <a:t>Asume rectorías, competencias y funciones</a:t>
              </a:r>
            </a:p>
          </p:txBody>
        </p:sp>
      </p:grpSp>
      <p:sp>
        <p:nvSpPr>
          <p:cNvPr id="26" name="2 Marcador de contenido">
            <a:extLst>
              <a:ext uri="{FF2B5EF4-FFF2-40B4-BE49-F238E27FC236}">
                <a16:creationId xmlns:a16="http://schemas.microsoft.com/office/drawing/2014/main" id="{FEC801EC-E3AD-4454-8F90-488F12857BEE}"/>
              </a:ext>
            </a:extLst>
          </p:cNvPr>
          <p:cNvSpPr txBox="1">
            <a:spLocks/>
          </p:cNvSpPr>
          <p:nvPr/>
        </p:nvSpPr>
        <p:spPr>
          <a:xfrm>
            <a:off x="2361617" y="1048751"/>
            <a:ext cx="3328397" cy="1653755"/>
          </a:xfrm>
          <a:prstGeom prst="rect">
            <a:avLst/>
          </a:prstGeom>
          <a:ln w="19050">
            <a:noFill/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0"/>
              </a:lnSpc>
            </a:pP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Decreto Ejecutivo Nro. 60:</a:t>
            </a:r>
          </a:p>
          <a:p>
            <a:pPr algn="just">
              <a:lnSpc>
                <a:spcPct val="0"/>
              </a:lnSpc>
            </a:pPr>
            <a:endParaRPr lang="es-ES" sz="1400" b="1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0"/>
              </a:lnSpc>
            </a:pPr>
            <a:r>
              <a:rPr lang="es-ES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Fusión de 12 Ministerios y Secretarías</a:t>
            </a:r>
          </a:p>
          <a:p>
            <a:pPr algn="just"/>
            <a:endParaRPr lang="es-ES" sz="14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es-ES" sz="14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0"/>
              </a:lnSpc>
            </a:pP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Decreto Ejecutivo Nro. 95:</a:t>
            </a:r>
          </a:p>
          <a:p>
            <a:pPr algn="just">
              <a:lnSpc>
                <a:spcPct val="0"/>
              </a:lnSpc>
            </a:pPr>
            <a:endParaRPr lang="es-ES" sz="1400" b="1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0"/>
              </a:lnSpc>
            </a:pPr>
            <a:r>
              <a:rPr lang="es-ES" sz="14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Fusión entre la SNP y SGAPG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C74CECA-9B1D-44B6-BC5A-F728F6F0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125" y="3709728"/>
            <a:ext cx="714475" cy="724001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E6A1EF0-A497-42BA-BE5C-DBE1F288749F}"/>
              </a:ext>
            </a:extLst>
          </p:cNvPr>
          <p:cNvSpPr txBox="1"/>
          <p:nvPr/>
        </p:nvSpPr>
        <p:spPr>
          <a:xfrm>
            <a:off x="8458857" y="3910145"/>
            <a:ext cx="21906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500" dirty="0"/>
              <a:t>RECTORÍA TOTAL Y LEGAL 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63EBA5-93BF-4130-8B5A-6BD7630EF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610" y="4720023"/>
            <a:ext cx="676369" cy="657317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974668C2-E591-4369-840B-6BE6D4757E63}"/>
              </a:ext>
            </a:extLst>
          </p:cNvPr>
          <p:cNvSpPr txBox="1"/>
          <p:nvPr/>
        </p:nvSpPr>
        <p:spPr>
          <a:xfrm>
            <a:off x="8458856" y="4857620"/>
            <a:ext cx="33888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r>
              <a:rPr lang="es-EC" dirty="0"/>
              <a:t>GESTIÓN ESTRATÉGICA Y PLANIFICACIÓN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7E1360B7-42B2-4027-B341-6B0EE9B0F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835" y="5695930"/>
            <a:ext cx="743054" cy="743054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894AC5F6-0E5B-4CFF-99EE-361F0C04DDD1}"/>
              </a:ext>
            </a:extLst>
          </p:cNvPr>
          <p:cNvSpPr txBox="1"/>
          <p:nvPr/>
        </p:nvSpPr>
        <p:spPr>
          <a:xfrm>
            <a:off x="8458857" y="5790458"/>
            <a:ext cx="3388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r>
              <a:rPr lang="es-EC" dirty="0"/>
              <a:t>ASUME EL CONSEJO NACIONAL DE GEOINFORMÁTICA </a:t>
            </a:r>
            <a:r>
              <a:rPr lang="es-EC" b="1" dirty="0"/>
              <a:t>(CONAGE)</a:t>
            </a:r>
          </a:p>
        </p:txBody>
      </p:sp>
      <p:pic>
        <p:nvPicPr>
          <p:cNvPr id="1026" name="Picture 2" descr="Icono de Cumplimiento de la ley Generic color lineal-color | Freepik">
            <a:extLst>
              <a:ext uri="{FF2B5EF4-FFF2-40B4-BE49-F238E27FC236}">
                <a16:creationId xmlns:a16="http://schemas.microsoft.com/office/drawing/2014/main" id="{F9ED1250-39BA-7BBB-FB0F-5223B0A3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15" y="1563063"/>
            <a:ext cx="874849" cy="87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77C3AC-7B5D-2998-6902-F99B73059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0014" y="1040158"/>
            <a:ext cx="2415413" cy="21081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13B87D2-B0A5-4088-8F92-E61B48E184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4730"/>
          <a:stretch/>
        </p:blipFill>
        <p:spPr>
          <a:xfrm>
            <a:off x="8458856" y="1235884"/>
            <a:ext cx="3045403" cy="5742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7F222E1-3309-EF53-D2A1-37A824159E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856" y="1795645"/>
            <a:ext cx="3195461" cy="11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7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41B6CE74-0877-4B94-A8D3-A83710A4F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10" y="700450"/>
            <a:ext cx="8798412" cy="62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D37783C-085C-48DE-B9F4-352E7DF06D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5" name="CuadroTexto 8">
            <a:extLst>
              <a:ext uri="{FF2B5EF4-FFF2-40B4-BE49-F238E27FC236}">
                <a16:creationId xmlns:a16="http://schemas.microsoft.com/office/drawing/2014/main" id="{D9C5FCF1-41CA-470D-9F2A-A678985BA541}"/>
              </a:ext>
            </a:extLst>
          </p:cNvPr>
          <p:cNvSpPr/>
          <p:nvPr/>
        </p:nvSpPr>
        <p:spPr>
          <a:xfrm>
            <a:off x="404406" y="117129"/>
            <a:ext cx="172282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trike="noStrike" spc="-1" dirty="0">
                <a:solidFill>
                  <a:schemeClr val="bg1"/>
                </a:solidFill>
                <a:cs typeface="Times New Roman" panose="02020603050405020304" pitchFamily="18" charset="0"/>
              </a:rPr>
              <a:t>Contexto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622A4BE0-EAA8-4628-BEC8-7F1C8FF390E3}"/>
              </a:ext>
            </a:extLst>
          </p:cNvPr>
          <p:cNvSpPr txBox="1">
            <a:spLocks/>
          </p:cNvSpPr>
          <p:nvPr/>
        </p:nvSpPr>
        <p:spPr>
          <a:xfrm>
            <a:off x="564671" y="2838069"/>
            <a:ext cx="4687219" cy="269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algn="just"/>
            <a:r>
              <a:rPr lang="es-ES" sz="6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El Sistema Nacional de Información </a:t>
            </a:r>
            <a:r>
              <a:rPr lang="es-ES" sz="6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(SNI)</a:t>
            </a:r>
            <a:r>
              <a:rPr lang="es-ES" sz="6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constituye el conjunto organizado de elementos que permiten la interacción de actores con el objeto de acceder, recoger, almacenar y transformar datos en información relevante para la planificación del desarrollo y las finanzas públicas. </a:t>
            </a:r>
          </a:p>
          <a:p>
            <a:pPr indent="0" algn="just"/>
            <a:endParaRPr lang="es-ES" sz="20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s-EC" sz="18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s-EC" sz="38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Art. 33 Código Orgánico de Planificación y Finanzas Públicas</a:t>
            </a:r>
            <a:endParaRPr lang="es-EC" sz="19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es-ES" sz="20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DDD651-293B-4D80-BDE9-6CA7C48F7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563" y="1539546"/>
            <a:ext cx="2851434" cy="993578"/>
          </a:xfrm>
          <a:prstGeom prst="rect">
            <a:avLst/>
          </a:prstGeom>
        </p:spPr>
      </p:pic>
      <p:sp>
        <p:nvSpPr>
          <p:cNvPr id="8" name="29 CuadroTexto">
            <a:extLst>
              <a:ext uri="{FF2B5EF4-FFF2-40B4-BE49-F238E27FC236}">
                <a16:creationId xmlns:a16="http://schemas.microsoft.com/office/drawing/2014/main" id="{8B9CD562-9F5F-4EC3-9D1A-52E8A6CA52F0}"/>
              </a:ext>
            </a:extLst>
          </p:cNvPr>
          <p:cNvSpPr txBox="1"/>
          <p:nvPr/>
        </p:nvSpPr>
        <p:spPr>
          <a:xfrm>
            <a:off x="7549992" y="1421545"/>
            <a:ext cx="2418519" cy="59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355600">
              <a:lnSpc>
                <a:spcPct val="90000"/>
              </a:lnSpc>
              <a:spcAft>
                <a:spcPct val="35000"/>
              </a:spcAft>
            </a:pPr>
            <a:r>
              <a:rPr lang="es-EC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SISTEMA NACIONAL DE INFORMACIÓN (SNI)</a:t>
            </a:r>
          </a:p>
        </p:txBody>
      </p:sp>
      <p:sp>
        <p:nvSpPr>
          <p:cNvPr id="9" name="29 CuadroTexto">
            <a:extLst>
              <a:ext uri="{FF2B5EF4-FFF2-40B4-BE49-F238E27FC236}">
                <a16:creationId xmlns:a16="http://schemas.microsoft.com/office/drawing/2014/main" id="{2B09756B-994A-4F5F-9E49-445745BDD70E}"/>
              </a:ext>
            </a:extLst>
          </p:cNvPr>
          <p:cNvSpPr txBox="1"/>
          <p:nvPr/>
        </p:nvSpPr>
        <p:spPr>
          <a:xfrm>
            <a:off x="6221987" y="2838069"/>
            <a:ext cx="1864882" cy="590931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lvl="0" algn="ctr" defTabSz="355600">
              <a:lnSpc>
                <a:spcPct val="90000"/>
              </a:lnSpc>
              <a:spcAft>
                <a:spcPct val="3500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sz="1800" dirty="0">
                <a:latin typeface="+mn-lt"/>
              </a:rPr>
              <a:t>Sistema Estadístico</a:t>
            </a:r>
          </a:p>
        </p:txBody>
      </p:sp>
      <p:sp>
        <p:nvSpPr>
          <p:cNvPr id="10" name="34 CuadroTexto">
            <a:extLst>
              <a:ext uri="{FF2B5EF4-FFF2-40B4-BE49-F238E27FC236}">
                <a16:creationId xmlns:a16="http://schemas.microsoft.com/office/drawing/2014/main" id="{20A78D3E-3A99-4E64-B522-6442463154C6}"/>
              </a:ext>
            </a:extLst>
          </p:cNvPr>
          <p:cNvSpPr txBox="1"/>
          <p:nvPr/>
        </p:nvSpPr>
        <p:spPr>
          <a:xfrm>
            <a:off x="9610667" y="2839959"/>
            <a:ext cx="1940194" cy="590931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lvl="0" algn="ctr" defTabSz="355600">
              <a:lnSpc>
                <a:spcPct val="90000"/>
              </a:lnSpc>
              <a:spcAft>
                <a:spcPct val="35000"/>
              </a:spcAft>
              <a:defRPr b="1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Sistema Geográfico</a:t>
            </a:r>
          </a:p>
        </p:txBody>
      </p:sp>
      <p:sp>
        <p:nvSpPr>
          <p:cNvPr id="11" name="27 Rectángulo redondeado">
            <a:extLst>
              <a:ext uri="{FF2B5EF4-FFF2-40B4-BE49-F238E27FC236}">
                <a16:creationId xmlns:a16="http://schemas.microsoft.com/office/drawing/2014/main" id="{8EF2A930-9B7B-46C6-9C01-EA52FED65920}"/>
              </a:ext>
            </a:extLst>
          </p:cNvPr>
          <p:cNvSpPr/>
          <p:nvPr/>
        </p:nvSpPr>
        <p:spPr>
          <a:xfrm>
            <a:off x="6184331" y="4061980"/>
            <a:ext cx="1940194" cy="126039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4C3D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>
                <a:solidFill>
                  <a:schemeClr val="bg1"/>
                </a:solidFill>
                <a:cs typeface="Times New Roman" panose="02020603050405020304" pitchFamily="18" charset="0"/>
              </a:rPr>
              <a:t>Consejo Nacional de Estadística y Censos</a:t>
            </a:r>
          </a:p>
          <a:p>
            <a:pPr algn="ctr"/>
            <a:endParaRPr lang="en-US" sz="15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schemeClr val="bg1"/>
                </a:solidFill>
                <a:cs typeface="Times New Roman" panose="02020603050405020304" pitchFamily="18" charset="0"/>
              </a:rPr>
              <a:t> CONEC</a:t>
            </a:r>
          </a:p>
        </p:txBody>
      </p:sp>
      <p:sp>
        <p:nvSpPr>
          <p:cNvPr id="12" name="27 Rectángulo redondeado">
            <a:extLst>
              <a:ext uri="{FF2B5EF4-FFF2-40B4-BE49-F238E27FC236}">
                <a16:creationId xmlns:a16="http://schemas.microsoft.com/office/drawing/2014/main" id="{43B5DBD1-E804-4B38-ABE1-7AAF386A7741}"/>
              </a:ext>
            </a:extLst>
          </p:cNvPr>
          <p:cNvSpPr/>
          <p:nvPr/>
        </p:nvSpPr>
        <p:spPr>
          <a:xfrm>
            <a:off x="9610666" y="4063870"/>
            <a:ext cx="1940194" cy="126039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4C3D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>
                <a:solidFill>
                  <a:schemeClr val="bg1"/>
                </a:solidFill>
                <a:cs typeface="Times New Roman" panose="02020603050405020304" pitchFamily="18" charset="0"/>
              </a:rPr>
              <a:t>Consejo Nacional de </a:t>
            </a:r>
            <a:r>
              <a:rPr lang="es-EC" sz="15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Geoinformática</a:t>
            </a:r>
            <a:endParaRPr lang="es-EC" sz="15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en-US" sz="15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s-EC" sz="15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C" b="1" dirty="0">
                <a:solidFill>
                  <a:schemeClr val="bg1"/>
                </a:solidFill>
                <a:cs typeface="Times New Roman" panose="02020603050405020304" pitchFamily="18" charset="0"/>
              </a:rPr>
              <a:t>CONAGE</a:t>
            </a:r>
            <a:endParaRPr lang="es-EC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EE02EFC5-633F-443B-A97B-25BA75D47473}"/>
              </a:ext>
            </a:extLst>
          </p:cNvPr>
          <p:cNvCxnSpPr>
            <a:cxnSpLocks/>
            <a:stCxn id="8" idx="1"/>
            <a:endCxn id="9" idx="0"/>
          </p:cNvCxnSpPr>
          <p:nvPr/>
        </p:nvCxnSpPr>
        <p:spPr>
          <a:xfrm rot="10800000" flipV="1">
            <a:off x="7154428" y="1717011"/>
            <a:ext cx="395564" cy="1121058"/>
          </a:xfrm>
          <a:prstGeom prst="bentConnector2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68A49D05-C802-4E00-A79B-20A28F521BEA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>
            <a:off x="9968511" y="1717011"/>
            <a:ext cx="612253" cy="1122948"/>
          </a:xfrm>
          <a:prstGeom prst="bentConnector2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D6B27D48-C98F-45D2-8672-6FB0A098AC16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7154428" y="3429000"/>
            <a:ext cx="0" cy="63298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A66B8E56-CCEF-403A-AB87-4EF9887D1C4E}"/>
              </a:ext>
            </a:extLst>
          </p:cNvPr>
          <p:cNvCxnSpPr/>
          <p:nvPr/>
        </p:nvCxnSpPr>
        <p:spPr>
          <a:xfrm>
            <a:off x="10572391" y="3429000"/>
            <a:ext cx="0" cy="63298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3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47FE5064-4861-4F58-94F5-5DE6AF23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12" y="839096"/>
            <a:ext cx="8507088" cy="60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D623E74-5B28-45E2-BE39-D921C1CD98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3" name="CuadroTexto 8">
            <a:extLst>
              <a:ext uri="{FF2B5EF4-FFF2-40B4-BE49-F238E27FC236}">
                <a16:creationId xmlns:a16="http://schemas.microsoft.com/office/drawing/2014/main" id="{D1E9F585-5551-4D9C-AD6A-A8E4B45A2F40}"/>
              </a:ext>
            </a:extLst>
          </p:cNvPr>
          <p:cNvSpPr/>
          <p:nvPr/>
        </p:nvSpPr>
        <p:spPr>
          <a:xfrm>
            <a:off x="312202" y="127887"/>
            <a:ext cx="251746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pc="-1" dirty="0">
                <a:solidFill>
                  <a:schemeClr val="bg1"/>
                </a:solidFill>
                <a:cs typeface="Times New Roman" panose="02020603050405020304" pitchFamily="18" charset="0"/>
              </a:rPr>
              <a:t>Antecedentes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Elipse 4">
            <a:extLst>
              <a:ext uri="{FF2B5EF4-FFF2-40B4-BE49-F238E27FC236}">
                <a16:creationId xmlns:a16="http://schemas.microsoft.com/office/drawing/2014/main" id="{46EF39DC-56B5-4D74-A2F6-A0E310888D0B}"/>
              </a:ext>
            </a:extLst>
          </p:cNvPr>
          <p:cNvSpPr txBox="1"/>
          <p:nvPr/>
        </p:nvSpPr>
        <p:spPr>
          <a:xfrm>
            <a:off x="5353580" y="1542587"/>
            <a:ext cx="1484840" cy="637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800" b="1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     </a:t>
            </a:r>
            <a:r>
              <a:rPr lang="es-EC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CONAGE</a:t>
            </a:r>
            <a:endParaRPr lang="es-EC" sz="11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2911823B-B76E-4983-8C8B-024F18477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54905"/>
              </p:ext>
            </p:extLst>
          </p:nvPr>
        </p:nvGraphicFramePr>
        <p:xfrm>
          <a:off x="769307" y="990608"/>
          <a:ext cx="5221284" cy="582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5 Rectángulo redondeado">
            <a:extLst>
              <a:ext uri="{FF2B5EF4-FFF2-40B4-BE49-F238E27FC236}">
                <a16:creationId xmlns:a16="http://schemas.microsoft.com/office/drawing/2014/main" id="{6FAD1643-E1E5-4396-A29E-2664DFBC65A9}"/>
              </a:ext>
            </a:extLst>
          </p:cNvPr>
          <p:cNvSpPr/>
          <p:nvPr/>
        </p:nvSpPr>
        <p:spPr>
          <a:xfrm>
            <a:off x="7171691" y="1620551"/>
            <a:ext cx="4582056" cy="12528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500" dirty="0">
                <a:cs typeface="Times New Roman" panose="02020603050405020304" pitchFamily="18" charset="0"/>
              </a:rPr>
              <a:t>Art.2.- EL CONAGE TENDRÁ COMO OBJETIVO: “IMPULSAR LA CREACIÓN, MANTENIMIENTO Y ADMINISTRACIÓN DE LA INFRAESTRUCTURA ECUATORIANA DE DATOS GEOESPACIALES </a:t>
            </a:r>
            <a:r>
              <a:rPr lang="es-EC" sz="1500" b="1" dirty="0">
                <a:cs typeface="Times New Roman" panose="02020603050405020304" pitchFamily="18" charset="0"/>
              </a:rPr>
              <a:t>(IEDG)</a:t>
            </a:r>
            <a:r>
              <a:rPr lang="es-EC" sz="1500" dirty="0">
                <a:cs typeface="Times New Roman" panose="02020603050405020304" pitchFamily="18" charset="0"/>
              </a:rPr>
              <a:t>”</a:t>
            </a:r>
          </a:p>
        </p:txBody>
      </p:sp>
      <p:cxnSp>
        <p:nvCxnSpPr>
          <p:cNvPr id="10" name="10 Conector recto">
            <a:extLst>
              <a:ext uri="{FF2B5EF4-FFF2-40B4-BE49-F238E27FC236}">
                <a16:creationId xmlns:a16="http://schemas.microsoft.com/office/drawing/2014/main" id="{168185F0-6C72-4654-95FA-4F9066F28A7E}"/>
              </a:ext>
            </a:extLst>
          </p:cNvPr>
          <p:cNvCxnSpPr>
            <a:cxnSpLocks/>
          </p:cNvCxnSpPr>
          <p:nvPr/>
        </p:nvCxnSpPr>
        <p:spPr>
          <a:xfrm>
            <a:off x="4440205" y="2246952"/>
            <a:ext cx="2733041" cy="41734"/>
          </a:xfrm>
          <a:prstGeom prst="line">
            <a:avLst/>
          </a:prstGeom>
          <a:ln w="28575" cap="rnd">
            <a:solidFill>
              <a:schemeClr val="accent4">
                <a:lumMod val="50000"/>
              </a:schemeClr>
            </a:solidFill>
            <a:prstDash val="sysDash"/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7 Rectángulo redondeado">
            <a:extLst>
              <a:ext uri="{FF2B5EF4-FFF2-40B4-BE49-F238E27FC236}">
                <a16:creationId xmlns:a16="http://schemas.microsoft.com/office/drawing/2014/main" id="{670D81C9-CF47-498B-BB0F-D8495C705126}"/>
              </a:ext>
            </a:extLst>
          </p:cNvPr>
          <p:cNvSpPr/>
          <p:nvPr/>
        </p:nvSpPr>
        <p:spPr>
          <a:xfrm>
            <a:off x="7171691" y="3056003"/>
            <a:ext cx="4582056" cy="147335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15900">
              <a:lnSpc>
                <a:spcPct val="93000"/>
              </a:lnSpc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S" sz="1500" b="1" dirty="0">
                <a:cs typeface="Times New Roman" panose="02020603050405020304" pitchFamily="18" charset="0"/>
              </a:rPr>
              <a:t>Art.5.- </a:t>
            </a:r>
            <a:r>
              <a:rPr lang="es-ES" sz="1500" dirty="0">
                <a:cs typeface="Times New Roman" panose="02020603050405020304" pitchFamily="18" charset="0"/>
              </a:rPr>
              <a:t>LA IEDG ESTARÁ BAJO LA RESPONSABILIDAD DEL COMITÉ DE COORDINACIÓN </a:t>
            </a:r>
          </a:p>
          <a:p>
            <a:pPr indent="-215900">
              <a:lnSpc>
                <a:spcPct val="93000"/>
              </a:lnSpc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S" sz="1500" dirty="0">
                <a:cs typeface="Times New Roman" panose="02020603050405020304" pitchFamily="18" charset="0"/>
              </a:rPr>
              <a:t>- </a:t>
            </a:r>
            <a:r>
              <a:rPr lang="es-EC" sz="1500" dirty="0">
                <a:cs typeface="Times New Roman" panose="02020603050405020304" pitchFamily="18" charset="0"/>
              </a:rPr>
              <a:t>ORGANIZAR Y COORDINAR LAS ACTIVIDADES DEL COMITÉ TÉCNICO.</a:t>
            </a:r>
          </a:p>
          <a:p>
            <a:pPr indent="-215900">
              <a:lnSpc>
                <a:spcPct val="93000"/>
              </a:lnSpc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C" altLang="es-EC" sz="1500" dirty="0">
                <a:cs typeface="Times New Roman" panose="02020603050405020304" pitchFamily="18" charset="0"/>
              </a:rPr>
              <a:t>- ADMINISTRAR EL GEOPORTAL DE LA IEDG</a:t>
            </a:r>
          </a:p>
        </p:txBody>
      </p:sp>
      <p:cxnSp>
        <p:nvCxnSpPr>
          <p:cNvPr id="13" name="10 Conector recto">
            <a:extLst>
              <a:ext uri="{FF2B5EF4-FFF2-40B4-BE49-F238E27FC236}">
                <a16:creationId xmlns:a16="http://schemas.microsoft.com/office/drawing/2014/main" id="{A1440EB9-DEA0-480D-8D8D-A3E5969911E7}"/>
              </a:ext>
            </a:extLst>
          </p:cNvPr>
          <p:cNvCxnSpPr>
            <a:cxnSpLocks/>
          </p:cNvCxnSpPr>
          <p:nvPr/>
        </p:nvCxnSpPr>
        <p:spPr>
          <a:xfrm>
            <a:off x="4347367" y="3733800"/>
            <a:ext cx="2733041" cy="41734"/>
          </a:xfrm>
          <a:prstGeom prst="line">
            <a:avLst/>
          </a:prstGeom>
          <a:ln w="28575" cap="rnd">
            <a:solidFill>
              <a:schemeClr val="accent4">
                <a:lumMod val="50000"/>
              </a:schemeClr>
            </a:solidFill>
            <a:prstDash val="sysDash"/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8 Rectángulo redondeado">
            <a:extLst>
              <a:ext uri="{FF2B5EF4-FFF2-40B4-BE49-F238E27FC236}">
                <a16:creationId xmlns:a16="http://schemas.microsoft.com/office/drawing/2014/main" id="{4C2B6551-A396-40DF-BA8B-571060F39DCD}"/>
              </a:ext>
            </a:extLst>
          </p:cNvPr>
          <p:cNvSpPr/>
          <p:nvPr/>
        </p:nvSpPr>
        <p:spPr>
          <a:xfrm>
            <a:off x="7171691" y="4741214"/>
            <a:ext cx="3839209" cy="189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15900">
              <a:lnSpc>
                <a:spcPct val="93000"/>
              </a:lnSpc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C" sz="1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GRUPOS DE TRABAJO RELACIONADAS CON:</a:t>
            </a:r>
          </a:p>
          <a:p>
            <a:pPr indent="-215900">
              <a:lnSpc>
                <a:spcPct val="93000"/>
              </a:lnSpc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C" sz="1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-Datos Fundamentales</a:t>
            </a:r>
          </a:p>
          <a:p>
            <a:pPr indent="-215900">
              <a:lnSpc>
                <a:spcPct val="93000"/>
              </a:lnSpc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C" sz="1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-Estándares</a:t>
            </a:r>
          </a:p>
          <a:p>
            <a:pPr indent="-215900">
              <a:lnSpc>
                <a:spcPct val="93000"/>
              </a:lnSpc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C" sz="1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-Metadatos </a:t>
            </a:r>
          </a:p>
          <a:p>
            <a:pPr indent="-215900">
              <a:lnSpc>
                <a:spcPct val="93000"/>
              </a:lnSpc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C" sz="15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es-EC" sz="1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Políticas De Información</a:t>
            </a:r>
            <a:endParaRPr lang="es-EC" altLang="es-EC" sz="15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" name="10 Conector recto">
            <a:extLst>
              <a:ext uri="{FF2B5EF4-FFF2-40B4-BE49-F238E27FC236}">
                <a16:creationId xmlns:a16="http://schemas.microsoft.com/office/drawing/2014/main" id="{4C16C32E-53F6-4940-B9F4-D6075631255E}"/>
              </a:ext>
            </a:extLst>
          </p:cNvPr>
          <p:cNvCxnSpPr>
            <a:cxnSpLocks/>
          </p:cNvCxnSpPr>
          <p:nvPr/>
        </p:nvCxnSpPr>
        <p:spPr>
          <a:xfrm>
            <a:off x="4347367" y="5603879"/>
            <a:ext cx="2733041" cy="41734"/>
          </a:xfrm>
          <a:prstGeom prst="line">
            <a:avLst/>
          </a:prstGeom>
          <a:ln w="28575" cap="rnd">
            <a:solidFill>
              <a:schemeClr val="accent4">
                <a:lumMod val="50000"/>
              </a:schemeClr>
            </a:solidFill>
            <a:prstDash val="sysDash"/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62;p14">
            <a:extLst>
              <a:ext uri="{FF2B5EF4-FFF2-40B4-BE49-F238E27FC236}">
                <a16:creationId xmlns:a16="http://schemas.microsoft.com/office/drawing/2014/main" id="{3BD5070B-471A-4055-8A02-2260B9EB19A2}"/>
              </a:ext>
            </a:extLst>
          </p:cNvPr>
          <p:cNvSpPr txBox="1"/>
          <p:nvPr/>
        </p:nvSpPr>
        <p:spPr>
          <a:xfrm>
            <a:off x="1570932" y="787110"/>
            <a:ext cx="9039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s-419" sz="2400" b="1" dirty="0">
                <a:solidFill>
                  <a:schemeClr val="accent4">
                    <a:lumMod val="50000"/>
                  </a:schemeClr>
                </a:solidFill>
                <a:ea typeface="Barlow Condensed Light"/>
                <a:cs typeface="Times New Roman" panose="02020603050405020304" pitchFamily="18" charset="0"/>
                <a:sym typeface="Barlow Condensed Light"/>
              </a:rPr>
              <a:t>CONSEJO NACIONAL DE GEOINFORMÁTICA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2127CB36-1B4B-4D68-A9C2-6AB27E869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272" y="1226822"/>
            <a:ext cx="4095641" cy="2662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45720" tIns="46800" rIns="45720" bIns="46800">
            <a:spAutoFit/>
          </a:bodyPr>
          <a:lstStyle/>
          <a:p>
            <a:pPr marL="215900" indent="-215900" algn="ctr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C" altLang="es-EC" sz="1200" b="1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Decreto No. 2250  </a:t>
            </a:r>
            <a:r>
              <a:rPr lang="es-EC" altLang="es-EC" sz="12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R.O. No. 406 del 22 de noviembre de 2004. </a:t>
            </a:r>
          </a:p>
        </p:txBody>
      </p:sp>
    </p:spTree>
    <p:extLst>
      <p:ext uri="{BB962C8B-B14F-4D97-AF65-F5344CB8AC3E}">
        <p14:creationId xmlns:p14="http://schemas.microsoft.com/office/powerpoint/2010/main" val="163919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073BC96-7EF9-40D3-AAF5-D42F8AA6C1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3" name="CuadroTexto 8">
            <a:extLst>
              <a:ext uri="{FF2B5EF4-FFF2-40B4-BE49-F238E27FC236}">
                <a16:creationId xmlns:a16="http://schemas.microsoft.com/office/drawing/2014/main" id="{09CA02D2-9087-4DC2-93D2-76FC8C64E48B}"/>
              </a:ext>
            </a:extLst>
          </p:cNvPr>
          <p:cNvSpPr/>
          <p:nvPr/>
        </p:nvSpPr>
        <p:spPr>
          <a:xfrm>
            <a:off x="320931" y="127887"/>
            <a:ext cx="348093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pc="-1" dirty="0">
                <a:solidFill>
                  <a:schemeClr val="bg1"/>
                </a:solidFill>
                <a:cs typeface="Times New Roman" panose="02020603050405020304" pitchFamily="18" charset="0"/>
              </a:rPr>
              <a:t>Estructura CONAGE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2AAC7884-728F-4D1E-A142-BA9BDCAF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88" y="875240"/>
            <a:ext cx="8798412" cy="598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E448325-1651-4D54-BE5F-1C0CC70A66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84794"/>
              </p:ext>
            </p:extLst>
          </p:nvPr>
        </p:nvGraphicFramePr>
        <p:xfrm>
          <a:off x="2578522" y="1608461"/>
          <a:ext cx="9613477" cy="489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29 CuadroTexto">
            <a:extLst>
              <a:ext uri="{FF2B5EF4-FFF2-40B4-BE49-F238E27FC236}">
                <a16:creationId xmlns:a16="http://schemas.microsoft.com/office/drawing/2014/main" id="{8EB7E5C1-EE8F-437E-AB5D-91DE9E870302}"/>
              </a:ext>
            </a:extLst>
          </p:cNvPr>
          <p:cNvSpPr txBox="1"/>
          <p:nvPr/>
        </p:nvSpPr>
        <p:spPr>
          <a:xfrm>
            <a:off x="2624942" y="2370294"/>
            <a:ext cx="2418519" cy="31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355600">
              <a:lnSpc>
                <a:spcPct val="90000"/>
              </a:lnSpc>
              <a:spcAft>
                <a:spcPct val="35000"/>
              </a:spcAft>
            </a:pP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P</a:t>
            </a:r>
            <a:r>
              <a:rPr lang="es-EC" sz="16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residencia del Consejo</a:t>
            </a:r>
          </a:p>
        </p:txBody>
      </p:sp>
      <p:sp>
        <p:nvSpPr>
          <p:cNvPr id="13" name="29 CuadroTexto">
            <a:extLst>
              <a:ext uri="{FF2B5EF4-FFF2-40B4-BE49-F238E27FC236}">
                <a16:creationId xmlns:a16="http://schemas.microsoft.com/office/drawing/2014/main" id="{C92C198D-01D1-49A3-912C-F068215AF59F}"/>
              </a:ext>
            </a:extLst>
          </p:cNvPr>
          <p:cNvSpPr txBox="1"/>
          <p:nvPr/>
        </p:nvSpPr>
        <p:spPr>
          <a:xfrm>
            <a:off x="2624941" y="3920405"/>
            <a:ext cx="2418519" cy="31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355600">
              <a:lnSpc>
                <a:spcPct val="90000"/>
              </a:lnSpc>
              <a:spcAft>
                <a:spcPct val="35000"/>
              </a:spcAft>
            </a:pP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Secretaría Técnica</a:t>
            </a:r>
            <a:endParaRPr lang="es-EC" sz="1600" b="1" dirty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5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439D4B11-E9E2-454A-B6B2-D296F1123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12" y="839096"/>
            <a:ext cx="8507088" cy="60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FFBD72A-535F-41D5-8D6C-9808CFECC7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3" name="CuadroTexto 8">
            <a:extLst>
              <a:ext uri="{FF2B5EF4-FFF2-40B4-BE49-F238E27FC236}">
                <a16:creationId xmlns:a16="http://schemas.microsoft.com/office/drawing/2014/main" id="{F276C3B6-8F01-4BE6-9C33-0A259A10A863}"/>
              </a:ext>
            </a:extLst>
          </p:cNvPr>
          <p:cNvSpPr/>
          <p:nvPr/>
        </p:nvSpPr>
        <p:spPr>
          <a:xfrm>
            <a:off x="482520" y="127887"/>
            <a:ext cx="6178849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pc="-1" dirty="0">
                <a:solidFill>
                  <a:schemeClr val="bg1"/>
                </a:solidFill>
                <a:cs typeface="Times New Roman" panose="02020603050405020304" pitchFamily="18" charset="0"/>
              </a:rPr>
              <a:t>Comité técnico – Grupos de trabajo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8DC5BE-007F-4D54-9CF8-9A2C8FD79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262604"/>
              </p:ext>
            </p:extLst>
          </p:nvPr>
        </p:nvGraphicFramePr>
        <p:xfrm>
          <a:off x="1842456" y="966983"/>
          <a:ext cx="8507088" cy="5534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Gráfico 9" descr="Lluvia de ideas de grupo">
            <a:extLst>
              <a:ext uri="{FF2B5EF4-FFF2-40B4-BE49-F238E27FC236}">
                <a16:creationId xmlns:a16="http://schemas.microsoft.com/office/drawing/2014/main" id="{1E6588C4-6556-44D2-9A81-A885EFCEA9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90999" y="1617702"/>
            <a:ext cx="810000" cy="810000"/>
          </a:xfrm>
          <a:prstGeom prst="rect">
            <a:avLst/>
          </a:prstGeom>
        </p:spPr>
      </p:pic>
      <p:pic>
        <p:nvPicPr>
          <p:cNvPr id="8" name="Gráfico 4" descr="Balanza de la justicia">
            <a:extLst>
              <a:ext uri="{FF2B5EF4-FFF2-40B4-BE49-F238E27FC236}">
                <a16:creationId xmlns:a16="http://schemas.microsoft.com/office/drawing/2014/main" id="{D451D115-7819-4E4B-A156-B73E28752B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21646" y="1738681"/>
            <a:ext cx="689021" cy="689021"/>
          </a:xfrm>
          <a:prstGeom prst="rect">
            <a:avLst/>
          </a:prstGeom>
        </p:spPr>
      </p:pic>
      <p:pic>
        <p:nvPicPr>
          <p:cNvPr id="9" name="Gráfico 5" descr="Marketing">
            <a:extLst>
              <a:ext uri="{FF2B5EF4-FFF2-40B4-BE49-F238E27FC236}">
                <a16:creationId xmlns:a16="http://schemas.microsoft.com/office/drawing/2014/main" id="{50F77EF1-2F70-4F35-8198-BCD3BB9B54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83788" y="3429000"/>
            <a:ext cx="585439" cy="585439"/>
          </a:xfrm>
          <a:prstGeom prst="rect">
            <a:avLst/>
          </a:prstGeom>
        </p:spPr>
      </p:pic>
      <p:pic>
        <p:nvPicPr>
          <p:cNvPr id="10" name="Gráfico 6" descr="Onda">
            <a:extLst>
              <a:ext uri="{FF2B5EF4-FFF2-40B4-BE49-F238E27FC236}">
                <a16:creationId xmlns:a16="http://schemas.microsoft.com/office/drawing/2014/main" id="{38D2E60D-800A-41A7-8E77-43C02D0E069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21646" y="5025977"/>
            <a:ext cx="689022" cy="689022"/>
          </a:xfrm>
          <a:prstGeom prst="rect">
            <a:avLst/>
          </a:prstGeom>
        </p:spPr>
      </p:pic>
      <p:pic>
        <p:nvPicPr>
          <p:cNvPr id="11" name="Gráfico 7" descr="Montañas">
            <a:extLst>
              <a:ext uri="{FF2B5EF4-FFF2-40B4-BE49-F238E27FC236}">
                <a16:creationId xmlns:a16="http://schemas.microsoft.com/office/drawing/2014/main" id="{CD28656C-F86A-4F57-B02E-977726E8D6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51489" y="5066273"/>
            <a:ext cx="689022" cy="689022"/>
          </a:xfrm>
          <a:prstGeom prst="rect">
            <a:avLst/>
          </a:prstGeom>
        </p:spPr>
      </p:pic>
      <p:pic>
        <p:nvPicPr>
          <p:cNvPr id="12" name="Gráfico 8" descr="Escena suburbana">
            <a:extLst>
              <a:ext uri="{FF2B5EF4-FFF2-40B4-BE49-F238E27FC236}">
                <a16:creationId xmlns:a16="http://schemas.microsoft.com/office/drawing/2014/main" id="{09507D70-6517-4608-B9EE-BD31B1396E5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96070" y="5025977"/>
            <a:ext cx="729318" cy="729318"/>
          </a:xfrm>
          <a:prstGeom prst="rect">
            <a:avLst/>
          </a:prstGeom>
        </p:spPr>
      </p:pic>
      <p:pic>
        <p:nvPicPr>
          <p:cNvPr id="13" name="Picture 8" descr="Icono De Antena Satelital Sobre Fondo Blanco. Ilustración De Estilo Plano  De Radio Telescopio. Ilustraciones svg, vectoriales, clip art vectorizado  libre de derechos. Image 74315958">
            <a:extLst>
              <a:ext uri="{FF2B5EF4-FFF2-40B4-BE49-F238E27FC236}">
                <a16:creationId xmlns:a16="http://schemas.microsoft.com/office/drawing/2014/main" id="{06767430-A67D-4C74-8BF6-DD2026FBA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44" t="28779" r="29068" b="29188"/>
          <a:stretch/>
        </p:blipFill>
        <p:spPr bwMode="auto">
          <a:xfrm>
            <a:off x="2122773" y="3429000"/>
            <a:ext cx="539014" cy="5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Mapa de Ecuador. Mapa del país: vector de stock (libre de regalías)  2191359377 | Shutterstock">
            <a:extLst>
              <a:ext uri="{FF2B5EF4-FFF2-40B4-BE49-F238E27FC236}">
                <a16:creationId xmlns:a16="http://schemas.microsoft.com/office/drawing/2014/main" id="{E27EF0DB-B963-4BC2-B6B1-D8F6B6281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7500" b="90000" l="2154" r="96308">
                        <a14:foregroundMark x1="50154" y1="38929" x2="50154" y2="3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43" t="26827" r="7209" b="32777"/>
          <a:stretch/>
        </p:blipFill>
        <p:spPr bwMode="auto">
          <a:xfrm>
            <a:off x="2691829" y="1815488"/>
            <a:ext cx="508411" cy="5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3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1DEDF2F5-FC57-4BBA-99D0-53F5D02DC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48" y="827598"/>
            <a:ext cx="8798412" cy="62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92E88D9-5EEB-4F66-A7E5-08CFA9CF01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3" name="CuadroTexto 8">
            <a:extLst>
              <a:ext uri="{FF2B5EF4-FFF2-40B4-BE49-F238E27FC236}">
                <a16:creationId xmlns:a16="http://schemas.microsoft.com/office/drawing/2014/main" id="{57562990-9086-4B1C-A8B3-07E5B2B5D4E4}"/>
              </a:ext>
            </a:extLst>
          </p:cNvPr>
          <p:cNvSpPr/>
          <p:nvPr/>
        </p:nvSpPr>
        <p:spPr>
          <a:xfrm>
            <a:off x="113665" y="127887"/>
            <a:ext cx="106514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trike="noStrike" spc="-1" dirty="0">
                <a:solidFill>
                  <a:schemeClr val="bg1"/>
                </a:solidFill>
                <a:cs typeface="Times New Roman" panose="02020603050405020304" pitchFamily="18" charset="0"/>
              </a:rPr>
              <a:t>Hitos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4 Diagrama">
            <a:extLst>
              <a:ext uri="{FF2B5EF4-FFF2-40B4-BE49-F238E27FC236}">
                <a16:creationId xmlns:a16="http://schemas.microsoft.com/office/drawing/2014/main" id="{AC50F4EA-1778-4786-918B-9635BB070B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663577"/>
              </p:ext>
            </p:extLst>
          </p:nvPr>
        </p:nvGraphicFramePr>
        <p:xfrm>
          <a:off x="0" y="2023110"/>
          <a:ext cx="12192000" cy="4484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27 Rectángulo">
            <a:extLst>
              <a:ext uri="{FF2B5EF4-FFF2-40B4-BE49-F238E27FC236}">
                <a16:creationId xmlns:a16="http://schemas.microsoft.com/office/drawing/2014/main" id="{0CB36265-507A-409D-8766-A15EDDEACD09}"/>
              </a:ext>
            </a:extLst>
          </p:cNvPr>
          <p:cNvSpPr/>
          <p:nvPr/>
        </p:nvSpPr>
        <p:spPr>
          <a:xfrm>
            <a:off x="30791" y="4731585"/>
            <a:ext cx="800735" cy="492443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Decreto 2250</a:t>
            </a:r>
          </a:p>
        </p:txBody>
      </p:sp>
      <p:sp>
        <p:nvSpPr>
          <p:cNvPr id="6" name="27 Rectángulo">
            <a:extLst>
              <a:ext uri="{FF2B5EF4-FFF2-40B4-BE49-F238E27FC236}">
                <a16:creationId xmlns:a16="http://schemas.microsoft.com/office/drawing/2014/main" id="{7F266413-D0FD-4D13-B0EB-6B489B2CD3E6}"/>
              </a:ext>
            </a:extLst>
          </p:cNvPr>
          <p:cNvSpPr/>
          <p:nvPr/>
        </p:nvSpPr>
        <p:spPr>
          <a:xfrm>
            <a:off x="304160" y="1655340"/>
            <a:ext cx="1495287" cy="892552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Políticas Nacionales de Información Geoespacial</a:t>
            </a:r>
          </a:p>
        </p:txBody>
      </p:sp>
      <p:sp>
        <p:nvSpPr>
          <p:cNvPr id="7" name="27 Rectángulo">
            <a:extLst>
              <a:ext uri="{FF2B5EF4-FFF2-40B4-BE49-F238E27FC236}">
                <a16:creationId xmlns:a16="http://schemas.microsoft.com/office/drawing/2014/main" id="{A2BF7A12-5AF0-4073-A7BA-9F177CBECF48}"/>
              </a:ext>
            </a:extLst>
          </p:cNvPr>
          <p:cNvSpPr/>
          <p:nvPr/>
        </p:nvSpPr>
        <p:spPr>
          <a:xfrm>
            <a:off x="304160" y="955959"/>
            <a:ext cx="1495287" cy="492443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Matriz de datos geográficos marco</a:t>
            </a:r>
          </a:p>
        </p:txBody>
      </p:sp>
      <p:sp>
        <p:nvSpPr>
          <p:cNvPr id="8" name="27 Rectángulo">
            <a:extLst>
              <a:ext uri="{FF2B5EF4-FFF2-40B4-BE49-F238E27FC236}">
                <a16:creationId xmlns:a16="http://schemas.microsoft.com/office/drawing/2014/main" id="{23599D52-A7F9-4F60-8FE9-88CB58F0BA13}"/>
              </a:ext>
            </a:extLst>
          </p:cNvPr>
          <p:cNvSpPr/>
          <p:nvPr/>
        </p:nvSpPr>
        <p:spPr>
          <a:xfrm>
            <a:off x="1257933" y="2675464"/>
            <a:ext cx="1655806" cy="892552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Requisitos mínimos de información marginal para cartografía temática</a:t>
            </a:r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1F67B167-708E-493B-BA4E-548809DD078A}"/>
              </a:ext>
            </a:extLst>
          </p:cNvPr>
          <p:cNvSpPr/>
          <p:nvPr/>
        </p:nvSpPr>
        <p:spPr>
          <a:xfrm>
            <a:off x="431159" y="5511382"/>
            <a:ext cx="1495287" cy="492443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Perfil Ecuatoriano de Metadatos</a:t>
            </a:r>
          </a:p>
        </p:txBody>
      </p:sp>
      <p:sp>
        <p:nvSpPr>
          <p:cNvPr id="10" name="6 Rectángulo">
            <a:extLst>
              <a:ext uri="{FF2B5EF4-FFF2-40B4-BE49-F238E27FC236}">
                <a16:creationId xmlns:a16="http://schemas.microsoft.com/office/drawing/2014/main" id="{D4C3767A-DB7C-413D-A74D-A8D0D57A1D1F}"/>
              </a:ext>
            </a:extLst>
          </p:cNvPr>
          <p:cNvSpPr/>
          <p:nvPr/>
        </p:nvSpPr>
        <p:spPr>
          <a:xfrm>
            <a:off x="2186157" y="5235096"/>
            <a:ext cx="1788090" cy="492443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Catálogo Nacional de Objetos Geográficos</a:t>
            </a:r>
          </a:p>
        </p:txBody>
      </p:sp>
      <p:sp>
        <p:nvSpPr>
          <p:cNvPr id="11" name="27 Rectángulo">
            <a:extLst>
              <a:ext uri="{FF2B5EF4-FFF2-40B4-BE49-F238E27FC236}">
                <a16:creationId xmlns:a16="http://schemas.microsoft.com/office/drawing/2014/main" id="{919C17F5-D3DE-48A4-AFE4-01255BA29C08}"/>
              </a:ext>
            </a:extLst>
          </p:cNvPr>
          <p:cNvSpPr/>
          <p:nvPr/>
        </p:nvSpPr>
        <p:spPr>
          <a:xfrm>
            <a:off x="3283309" y="3276772"/>
            <a:ext cx="1788090" cy="492443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Programa Geográfico Nacional 2015-2017</a:t>
            </a:r>
          </a:p>
        </p:txBody>
      </p:sp>
      <p:sp>
        <p:nvSpPr>
          <p:cNvPr id="12" name="6 Rectángulo">
            <a:extLst>
              <a:ext uri="{FF2B5EF4-FFF2-40B4-BE49-F238E27FC236}">
                <a16:creationId xmlns:a16="http://schemas.microsoft.com/office/drawing/2014/main" id="{8A6D9B38-32CB-4DE0-BCE5-87F456F56252}"/>
              </a:ext>
            </a:extLst>
          </p:cNvPr>
          <p:cNvSpPr/>
          <p:nvPr/>
        </p:nvSpPr>
        <p:spPr>
          <a:xfrm>
            <a:off x="3279102" y="2468420"/>
            <a:ext cx="1788090" cy="492443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Guías técnicas de metadatos</a:t>
            </a:r>
          </a:p>
        </p:txBody>
      </p:sp>
      <p:sp>
        <p:nvSpPr>
          <p:cNvPr id="13" name="6 Rectángulo">
            <a:extLst>
              <a:ext uri="{FF2B5EF4-FFF2-40B4-BE49-F238E27FC236}">
                <a16:creationId xmlns:a16="http://schemas.microsoft.com/office/drawing/2014/main" id="{A386EB92-11CF-4EAD-A8F3-A3E2A5DFFD1B}"/>
              </a:ext>
            </a:extLst>
          </p:cNvPr>
          <p:cNvSpPr/>
          <p:nvPr/>
        </p:nvSpPr>
        <p:spPr>
          <a:xfrm>
            <a:off x="3279102" y="1465528"/>
            <a:ext cx="1788090" cy="692497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Lineamientos de implementación para catálogo de objetos</a:t>
            </a:r>
          </a:p>
        </p:txBody>
      </p:sp>
      <p:sp>
        <p:nvSpPr>
          <p:cNvPr id="15" name="27 Rectángulo">
            <a:extLst>
              <a:ext uri="{FF2B5EF4-FFF2-40B4-BE49-F238E27FC236}">
                <a16:creationId xmlns:a16="http://schemas.microsoft.com/office/drawing/2014/main" id="{6B4E7B1F-16EF-48B9-AA6B-42143C33E01C}"/>
              </a:ext>
            </a:extLst>
          </p:cNvPr>
          <p:cNvSpPr/>
          <p:nvPr/>
        </p:nvSpPr>
        <p:spPr>
          <a:xfrm>
            <a:off x="4124718" y="4887962"/>
            <a:ext cx="1680375" cy="492443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Actualización Datos Geográficos Marco</a:t>
            </a:r>
          </a:p>
        </p:txBody>
      </p:sp>
      <p:sp>
        <p:nvSpPr>
          <p:cNvPr id="16" name="27 Rectángulo">
            <a:extLst>
              <a:ext uri="{FF2B5EF4-FFF2-40B4-BE49-F238E27FC236}">
                <a16:creationId xmlns:a16="http://schemas.microsoft.com/office/drawing/2014/main" id="{CFA66197-85A4-4785-9227-396D261CFABE}"/>
              </a:ext>
            </a:extLst>
          </p:cNvPr>
          <p:cNvSpPr/>
          <p:nvPr/>
        </p:nvSpPr>
        <p:spPr>
          <a:xfrm>
            <a:off x="5181480" y="2176993"/>
            <a:ext cx="1680378" cy="492443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Plan Geográfico Nacional 2017-2021</a:t>
            </a:r>
          </a:p>
        </p:txBody>
      </p:sp>
      <p:sp>
        <p:nvSpPr>
          <p:cNvPr id="17" name="27 Rectángulo">
            <a:extLst>
              <a:ext uri="{FF2B5EF4-FFF2-40B4-BE49-F238E27FC236}">
                <a16:creationId xmlns:a16="http://schemas.microsoft.com/office/drawing/2014/main" id="{45C3DE93-65D7-4C62-B7EF-4C1F373F9046}"/>
              </a:ext>
            </a:extLst>
          </p:cNvPr>
          <p:cNvSpPr/>
          <p:nvPr/>
        </p:nvSpPr>
        <p:spPr>
          <a:xfrm>
            <a:off x="5472288" y="2808431"/>
            <a:ext cx="1642362" cy="692497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Seguimiento del Plan Geográfico Nacional 2017-2021</a:t>
            </a:r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FCE4ED18-33C8-485F-9A6B-2B5BB7AD7997}"/>
              </a:ext>
            </a:extLst>
          </p:cNvPr>
          <p:cNvSpPr/>
          <p:nvPr/>
        </p:nvSpPr>
        <p:spPr>
          <a:xfrm>
            <a:off x="5661541" y="5715200"/>
            <a:ext cx="6311718" cy="492443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Inventario Nacional de Productos Geográficos 2017-2025</a:t>
            </a:r>
          </a:p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Inventario Nacional de Sensores Remotes 2018-2025</a:t>
            </a:r>
          </a:p>
        </p:txBody>
      </p:sp>
      <p:sp>
        <p:nvSpPr>
          <p:cNvPr id="19" name="6 Rectángulo">
            <a:extLst>
              <a:ext uri="{FF2B5EF4-FFF2-40B4-BE49-F238E27FC236}">
                <a16:creationId xmlns:a16="http://schemas.microsoft.com/office/drawing/2014/main" id="{85C3AE14-2079-45C7-B4CE-661B1BB4F2CC}"/>
              </a:ext>
            </a:extLst>
          </p:cNvPr>
          <p:cNvSpPr/>
          <p:nvPr/>
        </p:nvSpPr>
        <p:spPr>
          <a:xfrm>
            <a:off x="7165699" y="862780"/>
            <a:ext cx="1665881" cy="492443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Catálogo Nacional de Metadatos</a:t>
            </a:r>
          </a:p>
        </p:txBody>
      </p:sp>
      <p:sp>
        <p:nvSpPr>
          <p:cNvPr id="20" name="6 Rectángulo">
            <a:extLst>
              <a:ext uri="{FF2B5EF4-FFF2-40B4-BE49-F238E27FC236}">
                <a16:creationId xmlns:a16="http://schemas.microsoft.com/office/drawing/2014/main" id="{BEB6F25C-61A4-436D-A3F1-1CF651A2A2BD}"/>
              </a:ext>
            </a:extLst>
          </p:cNvPr>
          <p:cNvSpPr/>
          <p:nvPr/>
        </p:nvSpPr>
        <p:spPr>
          <a:xfrm>
            <a:off x="7165699" y="1516026"/>
            <a:ext cx="1665881" cy="492443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Servicios Web Geográficos</a:t>
            </a:r>
          </a:p>
        </p:txBody>
      </p:sp>
      <p:sp>
        <p:nvSpPr>
          <p:cNvPr id="21" name="6 Rectángulo">
            <a:extLst>
              <a:ext uri="{FF2B5EF4-FFF2-40B4-BE49-F238E27FC236}">
                <a16:creationId xmlns:a16="http://schemas.microsoft.com/office/drawing/2014/main" id="{33AD1438-E6E8-4482-9AB9-FDCED8AFA000}"/>
              </a:ext>
            </a:extLst>
          </p:cNvPr>
          <p:cNvSpPr/>
          <p:nvPr/>
        </p:nvSpPr>
        <p:spPr>
          <a:xfrm>
            <a:off x="7165699" y="2181237"/>
            <a:ext cx="1665881" cy="892552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Geoportal</a:t>
            </a:r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de la Infraestructura Ecuatoriana de Datos Geoespaciales</a:t>
            </a:r>
          </a:p>
        </p:txBody>
      </p:sp>
      <p:sp>
        <p:nvSpPr>
          <p:cNvPr id="22" name="27 Rectángulo">
            <a:extLst>
              <a:ext uri="{FF2B5EF4-FFF2-40B4-BE49-F238E27FC236}">
                <a16:creationId xmlns:a16="http://schemas.microsoft.com/office/drawing/2014/main" id="{E9FEE3BD-F69A-495C-8FFE-7E010B865DEA}"/>
              </a:ext>
            </a:extLst>
          </p:cNvPr>
          <p:cNvSpPr/>
          <p:nvPr/>
        </p:nvSpPr>
        <p:spPr>
          <a:xfrm>
            <a:off x="7829430" y="3179724"/>
            <a:ext cx="1546980" cy="692497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Evaluación del Plan Geográfico Nacional 2017-2021</a:t>
            </a:r>
          </a:p>
        </p:txBody>
      </p:sp>
      <p:sp>
        <p:nvSpPr>
          <p:cNvPr id="23" name="6 Rectángulo">
            <a:extLst>
              <a:ext uri="{FF2B5EF4-FFF2-40B4-BE49-F238E27FC236}">
                <a16:creationId xmlns:a16="http://schemas.microsoft.com/office/drawing/2014/main" id="{0445ED54-31A1-4F0C-AC15-6062346FDFB8}"/>
              </a:ext>
            </a:extLst>
          </p:cNvPr>
          <p:cNvSpPr/>
          <p:nvPr/>
        </p:nvSpPr>
        <p:spPr>
          <a:xfrm>
            <a:off x="10477525" y="1042584"/>
            <a:ext cx="1636895" cy="492443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Productos-Grupos de trabajo</a:t>
            </a:r>
          </a:p>
        </p:txBody>
      </p:sp>
      <p:sp>
        <p:nvSpPr>
          <p:cNvPr id="24" name="6 Rectángulo">
            <a:extLst>
              <a:ext uri="{FF2B5EF4-FFF2-40B4-BE49-F238E27FC236}">
                <a16:creationId xmlns:a16="http://schemas.microsoft.com/office/drawing/2014/main" id="{022A5373-A5F7-4D81-AAC2-688A17C6316D}"/>
              </a:ext>
            </a:extLst>
          </p:cNvPr>
          <p:cNvSpPr/>
          <p:nvPr/>
        </p:nvSpPr>
        <p:spPr>
          <a:xfrm>
            <a:off x="10448539" y="1779195"/>
            <a:ext cx="1665881" cy="692497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Reglamento funcionamiento CONAGE</a:t>
            </a:r>
          </a:p>
        </p:txBody>
      </p:sp>
      <p:sp>
        <p:nvSpPr>
          <p:cNvPr id="25" name="6 Rectángulo">
            <a:extLst>
              <a:ext uri="{FF2B5EF4-FFF2-40B4-BE49-F238E27FC236}">
                <a16:creationId xmlns:a16="http://schemas.microsoft.com/office/drawing/2014/main" id="{2BE6DCDF-815A-4BF4-B10D-5B640268B652}"/>
              </a:ext>
            </a:extLst>
          </p:cNvPr>
          <p:cNvSpPr/>
          <p:nvPr/>
        </p:nvSpPr>
        <p:spPr>
          <a:xfrm>
            <a:off x="9610667" y="3066940"/>
            <a:ext cx="1014729" cy="692497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ES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e-diseño </a:t>
            </a:r>
            <a:r>
              <a:rPr lang="es-EC" sz="13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Geoportal</a:t>
            </a:r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de la IEDG</a:t>
            </a:r>
          </a:p>
        </p:txBody>
      </p:sp>
      <p:sp>
        <p:nvSpPr>
          <p:cNvPr id="26" name="27 Rectángulo">
            <a:extLst>
              <a:ext uri="{FF2B5EF4-FFF2-40B4-BE49-F238E27FC236}">
                <a16:creationId xmlns:a16="http://schemas.microsoft.com/office/drawing/2014/main" id="{2203C87C-61A9-41A1-AADC-5FB7B127E339}"/>
              </a:ext>
            </a:extLst>
          </p:cNvPr>
          <p:cNvSpPr/>
          <p:nvPr/>
        </p:nvSpPr>
        <p:spPr>
          <a:xfrm>
            <a:off x="10826028" y="2955910"/>
            <a:ext cx="1318380" cy="692497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Inicio: Implementación (IGIF)</a:t>
            </a:r>
          </a:p>
        </p:txBody>
      </p:sp>
      <p:cxnSp>
        <p:nvCxnSpPr>
          <p:cNvPr id="27" name="14 Conector recto">
            <a:extLst>
              <a:ext uri="{FF2B5EF4-FFF2-40B4-BE49-F238E27FC236}">
                <a16:creationId xmlns:a16="http://schemas.microsoft.com/office/drawing/2014/main" id="{A825F033-448D-4807-BFE5-A62543F675A9}"/>
              </a:ext>
            </a:extLst>
          </p:cNvPr>
          <p:cNvCxnSpPr>
            <a:cxnSpLocks/>
          </p:cNvCxnSpPr>
          <p:nvPr/>
        </p:nvCxnSpPr>
        <p:spPr>
          <a:xfrm>
            <a:off x="1039104" y="2547892"/>
            <a:ext cx="2" cy="158710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370837BD-5346-454A-A7C7-D786C78ED687}"/>
              </a:ext>
            </a:extLst>
          </p:cNvPr>
          <p:cNvCxnSpPr>
            <a:cxnSpLocks/>
          </p:cNvCxnSpPr>
          <p:nvPr/>
        </p:nvCxnSpPr>
        <p:spPr>
          <a:xfrm flipV="1">
            <a:off x="1051804" y="1448402"/>
            <a:ext cx="0" cy="20693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7950E82-7936-45B5-A9F0-0F62C59B9064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31159" y="4450081"/>
            <a:ext cx="0" cy="281504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DBF54F08-CA55-456A-8835-3FE17DED8269}"/>
              </a:ext>
            </a:extLst>
          </p:cNvPr>
          <p:cNvCxnSpPr>
            <a:endCxn id="9" idx="0"/>
          </p:cNvCxnSpPr>
          <p:nvPr/>
        </p:nvCxnSpPr>
        <p:spPr>
          <a:xfrm>
            <a:off x="1178802" y="4450081"/>
            <a:ext cx="1" cy="106130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9982A03-25A6-4B68-8850-987A81B15E05}"/>
              </a:ext>
            </a:extLst>
          </p:cNvPr>
          <p:cNvCxnSpPr>
            <a:cxnSpLocks/>
          </p:cNvCxnSpPr>
          <p:nvPr/>
        </p:nvCxnSpPr>
        <p:spPr>
          <a:xfrm flipV="1">
            <a:off x="2085836" y="3568016"/>
            <a:ext cx="0" cy="508684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76AAA1C6-4BC3-4933-8CF1-4B4BB54F3F94}"/>
              </a:ext>
            </a:extLst>
          </p:cNvPr>
          <p:cNvCxnSpPr>
            <a:cxnSpLocks/>
          </p:cNvCxnSpPr>
          <p:nvPr/>
        </p:nvCxnSpPr>
        <p:spPr>
          <a:xfrm>
            <a:off x="2689860" y="4450081"/>
            <a:ext cx="0" cy="78501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E68CEF73-A209-418B-BB86-C33C8590956E}"/>
              </a:ext>
            </a:extLst>
          </p:cNvPr>
          <p:cNvCxnSpPr>
            <a:cxnSpLocks/>
          </p:cNvCxnSpPr>
          <p:nvPr/>
        </p:nvCxnSpPr>
        <p:spPr>
          <a:xfrm>
            <a:off x="3473809" y="4450081"/>
            <a:ext cx="0" cy="78501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35405C8F-B7FB-4955-A131-264CE2DE16CB}"/>
              </a:ext>
            </a:extLst>
          </p:cNvPr>
          <p:cNvCxnSpPr/>
          <p:nvPr/>
        </p:nvCxnSpPr>
        <p:spPr>
          <a:xfrm flipV="1">
            <a:off x="4190089" y="3796273"/>
            <a:ext cx="0" cy="280427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A64A791D-750E-45B9-8B21-35C30DBDCA45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H="1" flipV="1">
            <a:off x="4173147" y="2960863"/>
            <a:ext cx="4207" cy="315909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B621E1B6-4A74-4B75-A159-3939FC866465}"/>
              </a:ext>
            </a:extLst>
          </p:cNvPr>
          <p:cNvCxnSpPr>
            <a:stCxn id="12" idx="0"/>
            <a:endCxn id="13" idx="2"/>
          </p:cNvCxnSpPr>
          <p:nvPr/>
        </p:nvCxnSpPr>
        <p:spPr>
          <a:xfrm flipV="1">
            <a:off x="4173147" y="2158025"/>
            <a:ext cx="0" cy="31039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64CBE404-1D38-4E85-9C85-070D0A1547D2}"/>
              </a:ext>
            </a:extLst>
          </p:cNvPr>
          <p:cNvCxnSpPr/>
          <p:nvPr/>
        </p:nvCxnSpPr>
        <p:spPr>
          <a:xfrm>
            <a:off x="4960620" y="4450081"/>
            <a:ext cx="0" cy="43788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CA3A01E-A30C-4BCF-86C8-7B8EFA0BD35E}"/>
              </a:ext>
            </a:extLst>
          </p:cNvPr>
          <p:cNvCxnSpPr/>
          <p:nvPr/>
        </p:nvCxnSpPr>
        <p:spPr>
          <a:xfrm>
            <a:off x="5379720" y="2669436"/>
            <a:ext cx="0" cy="146555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4051C76D-E795-4CBA-ADAE-CD1D3BB7386E}"/>
              </a:ext>
            </a:extLst>
          </p:cNvPr>
          <p:cNvCxnSpPr/>
          <p:nvPr/>
        </p:nvCxnSpPr>
        <p:spPr>
          <a:xfrm>
            <a:off x="5661540" y="3500928"/>
            <a:ext cx="0" cy="57577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5A86858E-8ACE-4255-9FE2-5B73F90F02B5}"/>
              </a:ext>
            </a:extLst>
          </p:cNvPr>
          <p:cNvCxnSpPr/>
          <p:nvPr/>
        </p:nvCxnSpPr>
        <p:spPr>
          <a:xfrm>
            <a:off x="6461760" y="3500928"/>
            <a:ext cx="0" cy="57577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D94E469F-157A-4CA1-857D-07BECC7892AF}"/>
              </a:ext>
            </a:extLst>
          </p:cNvPr>
          <p:cNvCxnSpPr/>
          <p:nvPr/>
        </p:nvCxnSpPr>
        <p:spPr>
          <a:xfrm>
            <a:off x="5906693" y="4450081"/>
            <a:ext cx="0" cy="1265119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482A0444-1DDB-409D-9F10-55EB36B30C2B}"/>
              </a:ext>
            </a:extLst>
          </p:cNvPr>
          <p:cNvCxnSpPr/>
          <p:nvPr/>
        </p:nvCxnSpPr>
        <p:spPr>
          <a:xfrm>
            <a:off x="11785820" y="4450081"/>
            <a:ext cx="0" cy="1265119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BA94C9A8-55DA-4F0C-AA9A-1B4ADB54546C}"/>
              </a:ext>
            </a:extLst>
          </p:cNvPr>
          <p:cNvCxnSpPr/>
          <p:nvPr/>
        </p:nvCxnSpPr>
        <p:spPr>
          <a:xfrm>
            <a:off x="8039100" y="3872221"/>
            <a:ext cx="0" cy="204479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BB325F62-16A3-4E77-B61B-CD155C25011A}"/>
              </a:ext>
            </a:extLst>
          </p:cNvPr>
          <p:cNvCxnSpPr/>
          <p:nvPr/>
        </p:nvCxnSpPr>
        <p:spPr>
          <a:xfrm>
            <a:off x="8882380" y="3872221"/>
            <a:ext cx="0" cy="204479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15331EDD-D1F8-46ED-8FE8-A41753EBF325}"/>
              </a:ext>
            </a:extLst>
          </p:cNvPr>
          <p:cNvCxnSpPr/>
          <p:nvPr/>
        </p:nvCxnSpPr>
        <p:spPr>
          <a:xfrm flipV="1">
            <a:off x="7518400" y="3073789"/>
            <a:ext cx="0" cy="100291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4458FC30-18E4-4938-B087-E3A7998EFD09}"/>
              </a:ext>
            </a:extLst>
          </p:cNvPr>
          <p:cNvCxnSpPr/>
          <p:nvPr/>
        </p:nvCxnSpPr>
        <p:spPr>
          <a:xfrm flipV="1">
            <a:off x="7505700" y="2023110"/>
            <a:ext cx="0" cy="153883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8BB76B11-B1F7-4C39-8F4C-6FF8A6A489E3}"/>
              </a:ext>
            </a:extLst>
          </p:cNvPr>
          <p:cNvCxnSpPr/>
          <p:nvPr/>
        </p:nvCxnSpPr>
        <p:spPr>
          <a:xfrm flipV="1">
            <a:off x="7518400" y="1355223"/>
            <a:ext cx="0" cy="160803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6 Rectángulo">
            <a:extLst>
              <a:ext uri="{FF2B5EF4-FFF2-40B4-BE49-F238E27FC236}">
                <a16:creationId xmlns:a16="http://schemas.microsoft.com/office/drawing/2014/main" id="{BC79B255-FD6F-4220-B672-F4323C1464B8}"/>
              </a:ext>
            </a:extLst>
          </p:cNvPr>
          <p:cNvSpPr/>
          <p:nvPr/>
        </p:nvSpPr>
        <p:spPr>
          <a:xfrm>
            <a:off x="8929490" y="905207"/>
            <a:ext cx="1424064" cy="1092607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Protocolo de revisión de “Catálogo de objetos geográficos”</a:t>
            </a:r>
          </a:p>
        </p:txBody>
      </p:sp>
      <p:sp>
        <p:nvSpPr>
          <p:cNvPr id="84" name="6 Rectángulo">
            <a:extLst>
              <a:ext uri="{FF2B5EF4-FFF2-40B4-BE49-F238E27FC236}">
                <a16:creationId xmlns:a16="http://schemas.microsoft.com/office/drawing/2014/main" id="{D743A437-0690-46F9-95F2-9DD5BE2C4473}"/>
              </a:ext>
            </a:extLst>
          </p:cNvPr>
          <p:cNvSpPr/>
          <p:nvPr/>
        </p:nvSpPr>
        <p:spPr>
          <a:xfrm>
            <a:off x="8939265" y="2185188"/>
            <a:ext cx="1424064" cy="692497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Lineamientos para datos abiertos geográficos</a:t>
            </a:r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74F15A45-8D02-47F9-916B-059E4413D77E}"/>
              </a:ext>
            </a:extLst>
          </p:cNvPr>
          <p:cNvCxnSpPr/>
          <p:nvPr/>
        </p:nvCxnSpPr>
        <p:spPr>
          <a:xfrm flipV="1">
            <a:off x="9499600" y="2877685"/>
            <a:ext cx="0" cy="119901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0DC6C888-548E-4376-97F7-0913AAC66BA8}"/>
              </a:ext>
            </a:extLst>
          </p:cNvPr>
          <p:cNvCxnSpPr/>
          <p:nvPr/>
        </p:nvCxnSpPr>
        <p:spPr>
          <a:xfrm flipV="1">
            <a:off x="9486900" y="2023110"/>
            <a:ext cx="0" cy="16207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C4EDCD6E-40CB-4DDF-88BD-1ECA4D659B71}"/>
              </a:ext>
            </a:extLst>
          </p:cNvPr>
          <p:cNvCxnSpPr/>
          <p:nvPr/>
        </p:nvCxnSpPr>
        <p:spPr>
          <a:xfrm flipV="1">
            <a:off x="10769600" y="2468420"/>
            <a:ext cx="0" cy="160828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AD75096C-A86D-4ED9-B412-35EB63F68B29}"/>
              </a:ext>
            </a:extLst>
          </p:cNvPr>
          <p:cNvCxnSpPr/>
          <p:nvPr/>
        </p:nvCxnSpPr>
        <p:spPr>
          <a:xfrm flipV="1">
            <a:off x="10744200" y="1535027"/>
            <a:ext cx="0" cy="24416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EE0AE433-7CF1-49C4-9BCE-C1117BAB25BC}"/>
              </a:ext>
            </a:extLst>
          </p:cNvPr>
          <p:cNvCxnSpPr>
            <a:cxnSpLocks/>
          </p:cNvCxnSpPr>
          <p:nvPr/>
        </p:nvCxnSpPr>
        <p:spPr>
          <a:xfrm flipV="1">
            <a:off x="11937038" y="3648407"/>
            <a:ext cx="0" cy="488083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C6A47092-C5DF-453B-ACC1-96BD7E4C1914}"/>
              </a:ext>
            </a:extLst>
          </p:cNvPr>
          <p:cNvCxnSpPr/>
          <p:nvPr/>
        </p:nvCxnSpPr>
        <p:spPr>
          <a:xfrm>
            <a:off x="10109200" y="3769215"/>
            <a:ext cx="0" cy="30748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97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2DC5923-94AB-4D26-AC2C-13AEB63B8F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E330FE-27F2-4264-95A9-C2CEFADC4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61" r="7956" b="27897"/>
          <a:stretch/>
        </p:blipFill>
        <p:spPr>
          <a:xfrm>
            <a:off x="1084363" y="1105627"/>
            <a:ext cx="10935514" cy="29500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60C38F-3EAE-0543-B55D-0BB7699D1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" t="1" r="3438" b="12905"/>
          <a:stretch/>
        </p:blipFill>
        <p:spPr>
          <a:xfrm>
            <a:off x="43034" y="1105627"/>
            <a:ext cx="6777313" cy="295000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D03E1D2-C9EB-4D08-98D4-C37824D09366}"/>
              </a:ext>
            </a:extLst>
          </p:cNvPr>
          <p:cNvSpPr/>
          <p:nvPr/>
        </p:nvSpPr>
        <p:spPr>
          <a:xfrm>
            <a:off x="2398955" y="2667896"/>
            <a:ext cx="2205318" cy="484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7D0F9CF7-EFB5-0F83-E78B-3DBFF909C2F8}"/>
              </a:ext>
            </a:extLst>
          </p:cNvPr>
          <p:cNvCxnSpPr>
            <a:cxnSpLocks/>
            <a:stCxn id="11" idx="1"/>
            <a:endCxn id="14" idx="1"/>
          </p:cNvCxnSpPr>
          <p:nvPr/>
        </p:nvCxnSpPr>
        <p:spPr>
          <a:xfrm rot="10800000" flipV="1">
            <a:off x="2398955" y="2909943"/>
            <a:ext cx="12700" cy="1207508"/>
          </a:xfrm>
          <a:prstGeom prst="bentConnector3">
            <a:avLst>
              <a:gd name="adj1" fmla="val 180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39BBFC74-0282-D7A6-8F18-EE003A3BD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69" b="9356"/>
          <a:stretch/>
        </p:blipFill>
        <p:spPr>
          <a:xfrm>
            <a:off x="327995" y="11828"/>
            <a:ext cx="2070960" cy="7524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0487838-62BD-AE6F-E512-B55E3B2B6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8955" y="3350254"/>
            <a:ext cx="3257403" cy="15343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BD687E72-6688-B7A5-5346-68FB8B8088A3}"/>
              </a:ext>
            </a:extLst>
          </p:cNvPr>
          <p:cNvCxnSpPr>
            <a:cxnSpLocks/>
            <a:stCxn id="14" idx="2"/>
            <a:endCxn id="29" idx="1"/>
          </p:cNvCxnSpPr>
          <p:nvPr/>
        </p:nvCxnSpPr>
        <p:spPr>
          <a:xfrm rot="16200000" flipH="1">
            <a:off x="4556834" y="4355470"/>
            <a:ext cx="780004" cy="1838359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891658A1-E714-C266-32A0-A45445DB1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6016" y="4509373"/>
            <a:ext cx="6153861" cy="23105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7A37C43-E73E-07C4-0D58-6326E1BBFFE6}"/>
              </a:ext>
            </a:extLst>
          </p:cNvPr>
          <p:cNvSpPr txBox="1"/>
          <p:nvPr/>
        </p:nvSpPr>
        <p:spPr>
          <a:xfrm>
            <a:off x="327995" y="5433235"/>
            <a:ext cx="32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https://sni.presidencia.gob.ec/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2D62EB-9B30-F830-7E10-AE54EBC51DC0}"/>
              </a:ext>
            </a:extLst>
          </p:cNvPr>
          <p:cNvSpPr txBox="1"/>
          <p:nvPr/>
        </p:nvSpPr>
        <p:spPr>
          <a:xfrm>
            <a:off x="327995" y="5895315"/>
            <a:ext cx="5172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/>
              <a:t>https://sni.presidencia.gob.ec/informacion-para-la-planificacion/informacion-geografica/inventario-nacional-de-datos-geograficos-y-sensores-remotos/</a:t>
            </a:r>
          </a:p>
        </p:txBody>
      </p:sp>
    </p:spTree>
    <p:extLst>
      <p:ext uri="{BB962C8B-B14F-4D97-AF65-F5344CB8AC3E}">
        <p14:creationId xmlns:p14="http://schemas.microsoft.com/office/powerpoint/2010/main" val="162891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25,700+ Global Distribution Stock Illustrations, Royalty-Free Vector  Graphics &amp; Clip Art - iStock">
            <a:extLst>
              <a:ext uri="{FF2B5EF4-FFF2-40B4-BE49-F238E27FC236}">
                <a16:creationId xmlns:a16="http://schemas.microsoft.com/office/drawing/2014/main" id="{DDF8A870-A51F-472C-8A4F-58AABFA6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48" y="827598"/>
            <a:ext cx="8798412" cy="62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1CC899-C8BD-405B-94C8-728D0B0F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"/>
          <a:stretch/>
        </p:blipFill>
        <p:spPr>
          <a:xfrm>
            <a:off x="0" y="0"/>
            <a:ext cx="12191999" cy="83909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50F10D26-6C2A-457E-980B-3628D4041FE6}"/>
              </a:ext>
            </a:extLst>
          </p:cNvPr>
          <p:cNvSpPr/>
          <p:nvPr/>
        </p:nvSpPr>
        <p:spPr>
          <a:xfrm>
            <a:off x="654465" y="127887"/>
            <a:ext cx="23369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ES" sz="3200" b="1" strike="noStrike" spc="-1" dirty="0">
                <a:solidFill>
                  <a:schemeClr val="bg1"/>
                </a:solidFill>
                <a:cs typeface="Times New Roman" panose="02020603050405020304" pitchFamily="18" charset="0"/>
              </a:rPr>
              <a:t>Planificación</a:t>
            </a:r>
            <a:endParaRPr lang="es-EC" sz="3200" b="0" strike="noStrike" spc="-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885AF2A-0A25-E253-8F9A-B6D55D92C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353471"/>
              </p:ext>
            </p:extLst>
          </p:nvPr>
        </p:nvGraphicFramePr>
        <p:xfrm>
          <a:off x="1822914" y="966983"/>
          <a:ext cx="90853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628925A-2587-67E7-3D09-BBECC0891900}"/>
              </a:ext>
            </a:extLst>
          </p:cNvPr>
          <p:cNvSpPr txBox="1"/>
          <p:nvPr/>
        </p:nvSpPr>
        <p:spPr>
          <a:xfrm>
            <a:off x="2087669" y="2388903"/>
            <a:ext cx="259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FECHA DE INICIO: 13 DE ENERO 2026</a:t>
            </a:r>
            <a:endParaRPr lang="es-EC" sz="12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6CD2A7-088C-9BAE-7860-6CC2C68863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50" y="5415501"/>
            <a:ext cx="3706135" cy="12298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E7AC52-686B-8ACE-C8CA-453B18A08A61}"/>
              </a:ext>
            </a:extLst>
          </p:cNvPr>
          <p:cNvSpPr txBox="1"/>
          <p:nvPr/>
        </p:nvSpPr>
        <p:spPr>
          <a:xfrm>
            <a:off x="5069704" y="4370103"/>
            <a:ext cx="259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FECHA: 29 DE ENERO 2026</a:t>
            </a:r>
            <a:endParaRPr lang="es-EC" sz="1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B86A5D-1BC8-7ED3-D884-60C92C3DD53A}"/>
              </a:ext>
            </a:extLst>
          </p:cNvPr>
          <p:cNvSpPr txBox="1"/>
          <p:nvPr/>
        </p:nvSpPr>
        <p:spPr>
          <a:xfrm>
            <a:off x="7988978" y="4394529"/>
            <a:ext cx="259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FECHA LÍMITE: 20 DE FEBRERO 2026</a:t>
            </a:r>
            <a:endParaRPr lang="es-EC" sz="12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DB88D25-F82E-4F5E-3360-0AC405BAE12D}"/>
              </a:ext>
            </a:extLst>
          </p:cNvPr>
          <p:cNvSpPr txBox="1"/>
          <p:nvPr/>
        </p:nvSpPr>
        <p:spPr>
          <a:xfrm>
            <a:off x="2077630" y="6388897"/>
            <a:ext cx="259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FECHA: 6 DE MARZO 2026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213839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5153</TotalTime>
  <Words>1281</Words>
  <Application>Microsoft Office PowerPoint</Application>
  <PresentationFormat>Panorámica</PresentationFormat>
  <Paragraphs>238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Mónica Mejía</dc:creator>
  <cp:lastModifiedBy>Presidencia</cp:lastModifiedBy>
  <cp:revision>113</cp:revision>
  <dcterms:created xsi:type="dcterms:W3CDTF">2025-12-12T15:25:41Z</dcterms:created>
  <dcterms:modified xsi:type="dcterms:W3CDTF">2026-01-30T21:37:37Z</dcterms:modified>
</cp:coreProperties>
</file>